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82" r:id="rId5"/>
  </p:sldMasterIdLst>
  <p:notesMasterIdLst>
    <p:notesMasterId r:id="rId26"/>
  </p:notesMasterIdLst>
  <p:sldIdLst>
    <p:sldId id="2608" r:id="rId6"/>
    <p:sldId id="2618" r:id="rId7"/>
    <p:sldId id="2966" r:id="rId8"/>
    <p:sldId id="4307" r:id="rId9"/>
    <p:sldId id="2270" r:id="rId10"/>
    <p:sldId id="2817" r:id="rId11"/>
    <p:sldId id="2972" r:id="rId12"/>
    <p:sldId id="4246" r:id="rId13"/>
    <p:sldId id="4306" r:id="rId14"/>
    <p:sldId id="4233" r:id="rId15"/>
    <p:sldId id="2916" r:id="rId16"/>
    <p:sldId id="3048" r:id="rId17"/>
    <p:sldId id="2729" r:id="rId18"/>
    <p:sldId id="2627" r:id="rId19"/>
    <p:sldId id="2736" r:id="rId20"/>
    <p:sldId id="271" r:id="rId21"/>
    <p:sldId id="1889" r:id="rId22"/>
    <p:sldId id="2970" r:id="rId23"/>
    <p:sldId id="4310" r:id="rId24"/>
    <p:sldId id="2969" r:id="rId25"/>
  </p:sldIdLst>
  <p:sldSz cx="12192000" cy="6858000"/>
  <p:notesSz cx="6888163" cy="100187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0" userDrawn="1">
          <p15:clr>
            <a:srgbClr val="A4A3A4"/>
          </p15:clr>
        </p15:guide>
        <p15:guide id="2" pos="440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9D4B13-DBC6-EDF9-0314-8BA6679CD3B4}" name="Constance Weiser" initials="CW" userId="S::constance.weiser@renowave.at::feef409c-9bbc-43f3-9024-d651645e5ef3" providerId="AD"/>
  <p188:author id="{B9814E14-FF0A-0F67-00C0-691556395387}" name="Christina Böckl" initials="CB" userId="Christina Böckl"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88"/>
    <a:srgbClr val="FFFFFF"/>
    <a:srgbClr val="14EBA0"/>
    <a:srgbClr val="FA2AFA"/>
    <a:srgbClr val="F3F9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380418-FE38-4404-B122-9D0972519E98}" v="11" dt="2026-06-16T08:32:27.33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446" y="55"/>
      </p:cViewPr>
      <p:guideLst>
        <p:guide orient="horz" pos="3430"/>
        <p:guide pos="440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Böckl" userId="f87cda98-b1b5-45e2-93f2-3f843947dcfd" providerId="ADAL" clId="{BCAB30C9-86CB-4322-A52E-5AD5FEFB3A25}"/>
    <pc:docChg chg="custSel addSld delSld modSld sldOrd delMainMaster">
      <pc:chgData name="Christina Böckl" userId="f87cda98-b1b5-45e2-93f2-3f843947dcfd" providerId="ADAL" clId="{BCAB30C9-86CB-4322-A52E-5AD5FEFB3A25}" dt="2026-06-16T10:22:05.775" v="299" actId="20577"/>
      <pc:docMkLst>
        <pc:docMk/>
      </pc:docMkLst>
      <pc:sldChg chg="del">
        <pc:chgData name="Christina Böckl" userId="f87cda98-b1b5-45e2-93f2-3f843947dcfd" providerId="ADAL" clId="{BCAB30C9-86CB-4322-A52E-5AD5FEFB3A25}" dt="2026-06-16T08:38:40.783" v="259" actId="2696"/>
        <pc:sldMkLst>
          <pc:docMk/>
          <pc:sldMk cId="617848786" sldId="259"/>
        </pc:sldMkLst>
      </pc:sldChg>
      <pc:sldChg chg="del">
        <pc:chgData name="Christina Böckl" userId="f87cda98-b1b5-45e2-93f2-3f843947dcfd" providerId="ADAL" clId="{BCAB30C9-86CB-4322-A52E-5AD5FEFB3A25}" dt="2026-06-16T08:08:26.194" v="23" actId="2696"/>
        <pc:sldMkLst>
          <pc:docMk/>
          <pc:sldMk cId="3371649137" sldId="271"/>
        </pc:sldMkLst>
      </pc:sldChg>
      <pc:sldChg chg="add">
        <pc:chgData name="Christina Böckl" userId="f87cda98-b1b5-45e2-93f2-3f843947dcfd" providerId="ADAL" clId="{BCAB30C9-86CB-4322-A52E-5AD5FEFB3A25}" dt="2026-06-16T08:08:34.091" v="24"/>
        <pc:sldMkLst>
          <pc:docMk/>
          <pc:sldMk cId="4122166671" sldId="271"/>
        </pc:sldMkLst>
      </pc:sldChg>
      <pc:sldChg chg="del">
        <pc:chgData name="Christina Böckl" userId="f87cda98-b1b5-45e2-93f2-3f843947dcfd" providerId="ADAL" clId="{BCAB30C9-86CB-4322-A52E-5AD5FEFB3A25}" dt="2026-06-16T08:38:40.783" v="259" actId="2696"/>
        <pc:sldMkLst>
          <pc:docMk/>
          <pc:sldMk cId="2647380380" sldId="314"/>
        </pc:sldMkLst>
      </pc:sldChg>
      <pc:sldChg chg="del">
        <pc:chgData name="Christina Böckl" userId="f87cda98-b1b5-45e2-93f2-3f843947dcfd" providerId="ADAL" clId="{BCAB30C9-86CB-4322-A52E-5AD5FEFB3A25}" dt="2026-06-16T08:38:40.783" v="259" actId="2696"/>
        <pc:sldMkLst>
          <pc:docMk/>
          <pc:sldMk cId="1745932932" sldId="315"/>
        </pc:sldMkLst>
      </pc:sldChg>
      <pc:sldChg chg="del">
        <pc:chgData name="Christina Böckl" userId="f87cda98-b1b5-45e2-93f2-3f843947dcfd" providerId="ADAL" clId="{BCAB30C9-86CB-4322-A52E-5AD5FEFB3A25}" dt="2026-06-16T08:38:40.783" v="259" actId="2696"/>
        <pc:sldMkLst>
          <pc:docMk/>
          <pc:sldMk cId="3085176409" sldId="328"/>
        </pc:sldMkLst>
      </pc:sldChg>
      <pc:sldChg chg="del">
        <pc:chgData name="Christina Böckl" userId="f87cda98-b1b5-45e2-93f2-3f843947dcfd" providerId="ADAL" clId="{BCAB30C9-86CB-4322-A52E-5AD5FEFB3A25}" dt="2026-06-16T08:08:26.194" v="23" actId="2696"/>
        <pc:sldMkLst>
          <pc:docMk/>
          <pc:sldMk cId="1679632441" sldId="1889"/>
        </pc:sldMkLst>
      </pc:sldChg>
      <pc:sldChg chg="add">
        <pc:chgData name="Christina Böckl" userId="f87cda98-b1b5-45e2-93f2-3f843947dcfd" providerId="ADAL" clId="{BCAB30C9-86CB-4322-A52E-5AD5FEFB3A25}" dt="2026-06-16T08:08:34.091" v="24"/>
        <pc:sldMkLst>
          <pc:docMk/>
          <pc:sldMk cId="3278588821" sldId="1889"/>
        </pc:sldMkLst>
      </pc:sldChg>
      <pc:sldChg chg="del">
        <pc:chgData name="Christina Böckl" userId="f87cda98-b1b5-45e2-93f2-3f843947dcfd" providerId="ADAL" clId="{BCAB30C9-86CB-4322-A52E-5AD5FEFB3A25}" dt="2026-06-16T08:38:40.783" v="259" actId="2696"/>
        <pc:sldMkLst>
          <pc:docMk/>
          <pc:sldMk cId="1465035657" sldId="2219"/>
        </pc:sldMkLst>
      </pc:sldChg>
      <pc:sldChg chg="del">
        <pc:chgData name="Christina Böckl" userId="f87cda98-b1b5-45e2-93f2-3f843947dcfd" providerId="ADAL" clId="{BCAB30C9-86CB-4322-A52E-5AD5FEFB3A25}" dt="2026-06-16T08:38:40.783" v="259" actId="2696"/>
        <pc:sldMkLst>
          <pc:docMk/>
          <pc:sldMk cId="4943492" sldId="2245"/>
        </pc:sldMkLst>
      </pc:sldChg>
      <pc:sldChg chg="del">
        <pc:chgData name="Christina Böckl" userId="f87cda98-b1b5-45e2-93f2-3f843947dcfd" providerId="ADAL" clId="{BCAB30C9-86CB-4322-A52E-5AD5FEFB3A25}" dt="2026-06-16T08:07:20.754" v="19" actId="2696"/>
        <pc:sldMkLst>
          <pc:docMk/>
          <pc:sldMk cId="615747838" sldId="2270"/>
        </pc:sldMkLst>
      </pc:sldChg>
      <pc:sldChg chg="add">
        <pc:chgData name="Christina Böckl" userId="f87cda98-b1b5-45e2-93f2-3f843947dcfd" providerId="ADAL" clId="{BCAB30C9-86CB-4322-A52E-5AD5FEFB3A25}" dt="2026-06-16T08:07:25.553" v="20"/>
        <pc:sldMkLst>
          <pc:docMk/>
          <pc:sldMk cId="1330753411" sldId="2270"/>
        </pc:sldMkLst>
      </pc:sldChg>
      <pc:sldChg chg="del mod modShow">
        <pc:chgData name="Christina Böckl" userId="f87cda98-b1b5-45e2-93f2-3f843947dcfd" providerId="ADAL" clId="{BCAB30C9-86CB-4322-A52E-5AD5FEFB3A25}" dt="2026-06-16T08:38:40.783" v="259" actId="2696"/>
        <pc:sldMkLst>
          <pc:docMk/>
          <pc:sldMk cId="2882998893" sldId="2294"/>
        </pc:sldMkLst>
      </pc:sldChg>
      <pc:sldChg chg="del">
        <pc:chgData name="Christina Böckl" userId="f87cda98-b1b5-45e2-93f2-3f843947dcfd" providerId="ADAL" clId="{BCAB30C9-86CB-4322-A52E-5AD5FEFB3A25}" dt="2026-06-16T08:35:15.240" v="250" actId="2696"/>
        <pc:sldMkLst>
          <pc:docMk/>
          <pc:sldMk cId="2466917942" sldId="2341"/>
        </pc:sldMkLst>
      </pc:sldChg>
      <pc:sldChg chg="del">
        <pc:chgData name="Christina Böckl" userId="f87cda98-b1b5-45e2-93f2-3f843947dcfd" providerId="ADAL" clId="{BCAB30C9-86CB-4322-A52E-5AD5FEFB3A25}" dt="2026-06-16T08:35:19.863" v="251" actId="2696"/>
        <pc:sldMkLst>
          <pc:docMk/>
          <pc:sldMk cId="1910254046" sldId="2344"/>
        </pc:sldMkLst>
      </pc:sldChg>
      <pc:sldChg chg="del mod modShow">
        <pc:chgData name="Christina Böckl" userId="f87cda98-b1b5-45e2-93f2-3f843947dcfd" providerId="ADAL" clId="{BCAB30C9-86CB-4322-A52E-5AD5FEFB3A25}" dt="2026-06-16T08:38:40.783" v="259" actId="2696"/>
        <pc:sldMkLst>
          <pc:docMk/>
          <pc:sldMk cId="2899368482" sldId="2403"/>
        </pc:sldMkLst>
      </pc:sldChg>
      <pc:sldChg chg="del mod modShow">
        <pc:chgData name="Christina Böckl" userId="f87cda98-b1b5-45e2-93f2-3f843947dcfd" providerId="ADAL" clId="{BCAB30C9-86CB-4322-A52E-5AD5FEFB3A25}" dt="2026-06-16T08:38:40.783" v="259" actId="2696"/>
        <pc:sldMkLst>
          <pc:docMk/>
          <pc:sldMk cId="2871392038" sldId="2408"/>
        </pc:sldMkLst>
      </pc:sldChg>
      <pc:sldChg chg="del">
        <pc:chgData name="Christina Böckl" userId="f87cda98-b1b5-45e2-93f2-3f843947dcfd" providerId="ADAL" clId="{BCAB30C9-86CB-4322-A52E-5AD5FEFB3A25}" dt="2026-06-16T08:38:40.783" v="259" actId="2696"/>
        <pc:sldMkLst>
          <pc:docMk/>
          <pc:sldMk cId="1716108820" sldId="2507"/>
        </pc:sldMkLst>
      </pc:sldChg>
      <pc:sldChg chg="del">
        <pc:chgData name="Christina Böckl" userId="f87cda98-b1b5-45e2-93f2-3f843947dcfd" providerId="ADAL" clId="{BCAB30C9-86CB-4322-A52E-5AD5FEFB3A25}" dt="2026-06-16T08:38:40.783" v="259" actId="2696"/>
        <pc:sldMkLst>
          <pc:docMk/>
          <pc:sldMk cId="1530486799" sldId="2508"/>
        </pc:sldMkLst>
      </pc:sldChg>
      <pc:sldChg chg="del">
        <pc:chgData name="Christina Böckl" userId="f87cda98-b1b5-45e2-93f2-3f843947dcfd" providerId="ADAL" clId="{BCAB30C9-86CB-4322-A52E-5AD5FEFB3A25}" dt="2026-06-16T08:38:40.783" v="259" actId="2696"/>
        <pc:sldMkLst>
          <pc:docMk/>
          <pc:sldMk cId="898063181" sldId="2604"/>
        </pc:sldMkLst>
      </pc:sldChg>
      <pc:sldChg chg="modSp mod">
        <pc:chgData name="Christina Böckl" userId="f87cda98-b1b5-45e2-93f2-3f843947dcfd" providerId="ADAL" clId="{BCAB30C9-86CB-4322-A52E-5AD5FEFB3A25}" dt="2026-06-16T08:03:23.417" v="5" actId="20577"/>
        <pc:sldMkLst>
          <pc:docMk/>
          <pc:sldMk cId="2657365157" sldId="2608"/>
        </pc:sldMkLst>
        <pc:spChg chg="mod">
          <ac:chgData name="Christina Böckl" userId="f87cda98-b1b5-45e2-93f2-3f843947dcfd" providerId="ADAL" clId="{BCAB30C9-86CB-4322-A52E-5AD5FEFB3A25}" dt="2026-06-16T08:03:23.417" v="5" actId="20577"/>
          <ac:spMkLst>
            <pc:docMk/>
            <pc:sldMk cId="2657365157" sldId="2608"/>
            <ac:spMk id="2" creationId="{0667FEC3-0D7F-A2F8-C5DE-75D561B2B1F7}"/>
          </ac:spMkLst>
        </pc:spChg>
      </pc:sldChg>
      <pc:sldChg chg="del">
        <pc:chgData name="Christina Böckl" userId="f87cda98-b1b5-45e2-93f2-3f843947dcfd" providerId="ADAL" clId="{BCAB30C9-86CB-4322-A52E-5AD5FEFB3A25}" dt="2026-06-16T08:38:40.783" v="259" actId="2696"/>
        <pc:sldMkLst>
          <pc:docMk/>
          <pc:sldMk cId="581040550" sldId="2626"/>
        </pc:sldMkLst>
      </pc:sldChg>
      <pc:sldChg chg="del">
        <pc:chgData name="Christina Böckl" userId="f87cda98-b1b5-45e2-93f2-3f843947dcfd" providerId="ADAL" clId="{BCAB30C9-86CB-4322-A52E-5AD5FEFB3A25}" dt="2026-06-16T08:07:55.558" v="21" actId="2696"/>
        <pc:sldMkLst>
          <pc:docMk/>
          <pc:sldMk cId="1875945927" sldId="2627"/>
        </pc:sldMkLst>
      </pc:sldChg>
      <pc:sldChg chg="add">
        <pc:chgData name="Christina Böckl" userId="f87cda98-b1b5-45e2-93f2-3f843947dcfd" providerId="ADAL" clId="{BCAB30C9-86CB-4322-A52E-5AD5FEFB3A25}" dt="2026-06-16T08:08:04.106" v="22"/>
        <pc:sldMkLst>
          <pc:docMk/>
          <pc:sldMk cId="2781909325" sldId="2627"/>
        </pc:sldMkLst>
      </pc:sldChg>
      <pc:sldChg chg="del">
        <pc:chgData name="Christina Böckl" userId="f87cda98-b1b5-45e2-93f2-3f843947dcfd" providerId="ADAL" clId="{BCAB30C9-86CB-4322-A52E-5AD5FEFB3A25}" dt="2026-06-16T08:38:40.783" v="259" actId="2696"/>
        <pc:sldMkLst>
          <pc:docMk/>
          <pc:sldMk cId="3422510172" sldId="2638"/>
        </pc:sldMkLst>
      </pc:sldChg>
      <pc:sldChg chg="del">
        <pc:chgData name="Christina Böckl" userId="f87cda98-b1b5-45e2-93f2-3f843947dcfd" providerId="ADAL" clId="{BCAB30C9-86CB-4322-A52E-5AD5FEFB3A25}" dt="2026-06-16T08:38:40.783" v="259" actId="2696"/>
        <pc:sldMkLst>
          <pc:docMk/>
          <pc:sldMk cId="3739886534" sldId="2641"/>
        </pc:sldMkLst>
      </pc:sldChg>
      <pc:sldChg chg="del">
        <pc:chgData name="Christina Böckl" userId="f87cda98-b1b5-45e2-93f2-3f843947dcfd" providerId="ADAL" clId="{BCAB30C9-86CB-4322-A52E-5AD5FEFB3A25}" dt="2026-06-16T08:38:40.783" v="259" actId="2696"/>
        <pc:sldMkLst>
          <pc:docMk/>
          <pc:sldMk cId="4066373821" sldId="2644"/>
        </pc:sldMkLst>
      </pc:sldChg>
      <pc:sldChg chg="del">
        <pc:chgData name="Christina Böckl" userId="f87cda98-b1b5-45e2-93f2-3f843947dcfd" providerId="ADAL" clId="{BCAB30C9-86CB-4322-A52E-5AD5FEFB3A25}" dt="2026-06-16T08:38:40.783" v="259" actId="2696"/>
        <pc:sldMkLst>
          <pc:docMk/>
          <pc:sldMk cId="2286060018" sldId="2645"/>
        </pc:sldMkLst>
      </pc:sldChg>
      <pc:sldChg chg="del">
        <pc:chgData name="Christina Böckl" userId="f87cda98-b1b5-45e2-93f2-3f843947dcfd" providerId="ADAL" clId="{BCAB30C9-86CB-4322-A52E-5AD5FEFB3A25}" dt="2026-06-16T08:38:40.783" v="259" actId="2696"/>
        <pc:sldMkLst>
          <pc:docMk/>
          <pc:sldMk cId="2548440547" sldId="2646"/>
        </pc:sldMkLst>
      </pc:sldChg>
      <pc:sldChg chg="del mod modShow">
        <pc:chgData name="Christina Böckl" userId="f87cda98-b1b5-45e2-93f2-3f843947dcfd" providerId="ADAL" clId="{BCAB30C9-86CB-4322-A52E-5AD5FEFB3A25}" dt="2026-06-16T08:38:40.783" v="259" actId="2696"/>
        <pc:sldMkLst>
          <pc:docMk/>
          <pc:sldMk cId="417701600" sldId="2651"/>
        </pc:sldMkLst>
      </pc:sldChg>
      <pc:sldChg chg="del">
        <pc:chgData name="Christina Böckl" userId="f87cda98-b1b5-45e2-93f2-3f843947dcfd" providerId="ADAL" clId="{BCAB30C9-86CB-4322-A52E-5AD5FEFB3A25}" dt="2026-06-16T08:38:40.783" v="259" actId="2696"/>
        <pc:sldMkLst>
          <pc:docMk/>
          <pc:sldMk cId="1338828664" sldId="2652"/>
        </pc:sldMkLst>
      </pc:sldChg>
      <pc:sldChg chg="del">
        <pc:chgData name="Christina Böckl" userId="f87cda98-b1b5-45e2-93f2-3f843947dcfd" providerId="ADAL" clId="{BCAB30C9-86CB-4322-A52E-5AD5FEFB3A25}" dt="2026-06-16T08:38:40.783" v="259" actId="2696"/>
        <pc:sldMkLst>
          <pc:docMk/>
          <pc:sldMk cId="3282723945" sldId="2667"/>
        </pc:sldMkLst>
      </pc:sldChg>
      <pc:sldChg chg="del">
        <pc:chgData name="Christina Böckl" userId="f87cda98-b1b5-45e2-93f2-3f843947dcfd" providerId="ADAL" clId="{BCAB30C9-86CB-4322-A52E-5AD5FEFB3A25}" dt="2026-06-16T08:38:40.783" v="259" actId="2696"/>
        <pc:sldMkLst>
          <pc:docMk/>
          <pc:sldMk cId="2107538979" sldId="2669"/>
        </pc:sldMkLst>
      </pc:sldChg>
      <pc:sldChg chg="del">
        <pc:chgData name="Christina Böckl" userId="f87cda98-b1b5-45e2-93f2-3f843947dcfd" providerId="ADAL" clId="{BCAB30C9-86CB-4322-A52E-5AD5FEFB3A25}" dt="2026-06-16T08:38:40.783" v="259" actId="2696"/>
        <pc:sldMkLst>
          <pc:docMk/>
          <pc:sldMk cId="1317530695" sldId="2677"/>
        </pc:sldMkLst>
      </pc:sldChg>
      <pc:sldChg chg="del">
        <pc:chgData name="Christina Böckl" userId="f87cda98-b1b5-45e2-93f2-3f843947dcfd" providerId="ADAL" clId="{BCAB30C9-86CB-4322-A52E-5AD5FEFB3A25}" dt="2026-06-16T08:38:40.783" v="259" actId="2696"/>
        <pc:sldMkLst>
          <pc:docMk/>
          <pc:sldMk cId="1188875259" sldId="2679"/>
        </pc:sldMkLst>
      </pc:sldChg>
      <pc:sldChg chg="del">
        <pc:chgData name="Christina Böckl" userId="f87cda98-b1b5-45e2-93f2-3f843947dcfd" providerId="ADAL" clId="{BCAB30C9-86CB-4322-A52E-5AD5FEFB3A25}" dt="2026-06-16T08:38:40.783" v="259" actId="2696"/>
        <pc:sldMkLst>
          <pc:docMk/>
          <pc:sldMk cId="2832725019" sldId="2687"/>
        </pc:sldMkLst>
      </pc:sldChg>
      <pc:sldChg chg="del">
        <pc:chgData name="Christina Böckl" userId="f87cda98-b1b5-45e2-93f2-3f843947dcfd" providerId="ADAL" clId="{BCAB30C9-86CB-4322-A52E-5AD5FEFB3A25}" dt="2026-06-16T08:38:40.783" v="259" actId="2696"/>
        <pc:sldMkLst>
          <pc:docMk/>
          <pc:sldMk cId="611097041" sldId="2728"/>
        </pc:sldMkLst>
      </pc:sldChg>
      <pc:sldChg chg="ord">
        <pc:chgData name="Christina Böckl" userId="f87cda98-b1b5-45e2-93f2-3f843947dcfd" providerId="ADAL" clId="{BCAB30C9-86CB-4322-A52E-5AD5FEFB3A25}" dt="2026-06-16T08:36:20.186" v="254"/>
        <pc:sldMkLst>
          <pc:docMk/>
          <pc:sldMk cId="671422540" sldId="2729"/>
        </pc:sldMkLst>
      </pc:sldChg>
      <pc:sldChg chg="del">
        <pc:chgData name="Christina Böckl" userId="f87cda98-b1b5-45e2-93f2-3f843947dcfd" providerId="ADAL" clId="{BCAB30C9-86CB-4322-A52E-5AD5FEFB3A25}" dt="2026-06-16T08:35:22.183" v="252" actId="2696"/>
        <pc:sldMkLst>
          <pc:docMk/>
          <pc:sldMk cId="1447400409" sldId="2730"/>
        </pc:sldMkLst>
      </pc:sldChg>
      <pc:sldChg chg="del mod modShow">
        <pc:chgData name="Christina Böckl" userId="f87cda98-b1b5-45e2-93f2-3f843947dcfd" providerId="ADAL" clId="{BCAB30C9-86CB-4322-A52E-5AD5FEFB3A25}" dt="2026-06-16T08:38:40.783" v="259" actId="2696"/>
        <pc:sldMkLst>
          <pc:docMk/>
          <pc:sldMk cId="3308280820" sldId="2731"/>
        </pc:sldMkLst>
      </pc:sldChg>
      <pc:sldChg chg="add">
        <pc:chgData name="Christina Böckl" userId="f87cda98-b1b5-45e2-93f2-3f843947dcfd" providerId="ADAL" clId="{BCAB30C9-86CB-4322-A52E-5AD5FEFB3A25}" dt="2026-06-16T08:08:04.106" v="22"/>
        <pc:sldMkLst>
          <pc:docMk/>
          <pc:sldMk cId="139000522" sldId="2736"/>
        </pc:sldMkLst>
      </pc:sldChg>
      <pc:sldChg chg="del">
        <pc:chgData name="Christina Böckl" userId="f87cda98-b1b5-45e2-93f2-3f843947dcfd" providerId="ADAL" clId="{BCAB30C9-86CB-4322-A52E-5AD5FEFB3A25}" dt="2026-06-16T08:07:55.558" v="21" actId="2696"/>
        <pc:sldMkLst>
          <pc:docMk/>
          <pc:sldMk cId="3796579962" sldId="2736"/>
        </pc:sldMkLst>
      </pc:sldChg>
      <pc:sldChg chg="del">
        <pc:chgData name="Christina Böckl" userId="f87cda98-b1b5-45e2-93f2-3f843947dcfd" providerId="ADAL" clId="{BCAB30C9-86CB-4322-A52E-5AD5FEFB3A25}" dt="2026-06-16T08:38:40.783" v="259" actId="2696"/>
        <pc:sldMkLst>
          <pc:docMk/>
          <pc:sldMk cId="4068507626" sldId="2761"/>
        </pc:sldMkLst>
      </pc:sldChg>
      <pc:sldChg chg="del">
        <pc:chgData name="Christina Böckl" userId="f87cda98-b1b5-45e2-93f2-3f843947dcfd" providerId="ADAL" clId="{BCAB30C9-86CB-4322-A52E-5AD5FEFB3A25}" dt="2026-06-16T08:38:40.783" v="259" actId="2696"/>
        <pc:sldMkLst>
          <pc:docMk/>
          <pc:sldMk cId="3182786505" sldId="2762"/>
        </pc:sldMkLst>
      </pc:sldChg>
      <pc:sldChg chg="del">
        <pc:chgData name="Christina Böckl" userId="f87cda98-b1b5-45e2-93f2-3f843947dcfd" providerId="ADAL" clId="{BCAB30C9-86CB-4322-A52E-5AD5FEFB3A25}" dt="2026-06-16T08:38:40.783" v="259" actId="2696"/>
        <pc:sldMkLst>
          <pc:docMk/>
          <pc:sldMk cId="2772356118" sldId="2763"/>
        </pc:sldMkLst>
      </pc:sldChg>
      <pc:sldChg chg="del">
        <pc:chgData name="Christina Böckl" userId="f87cda98-b1b5-45e2-93f2-3f843947dcfd" providerId="ADAL" clId="{BCAB30C9-86CB-4322-A52E-5AD5FEFB3A25}" dt="2026-06-16T08:38:40.783" v="259" actId="2696"/>
        <pc:sldMkLst>
          <pc:docMk/>
          <pc:sldMk cId="3159569739" sldId="2783"/>
        </pc:sldMkLst>
      </pc:sldChg>
      <pc:sldChg chg="del">
        <pc:chgData name="Christina Böckl" userId="f87cda98-b1b5-45e2-93f2-3f843947dcfd" providerId="ADAL" clId="{BCAB30C9-86CB-4322-A52E-5AD5FEFB3A25}" dt="2026-06-16T08:38:40.783" v="259" actId="2696"/>
        <pc:sldMkLst>
          <pc:docMk/>
          <pc:sldMk cId="876135895" sldId="2786"/>
        </pc:sldMkLst>
      </pc:sldChg>
      <pc:sldChg chg="del">
        <pc:chgData name="Christina Böckl" userId="f87cda98-b1b5-45e2-93f2-3f843947dcfd" providerId="ADAL" clId="{BCAB30C9-86CB-4322-A52E-5AD5FEFB3A25}" dt="2026-06-16T08:38:40.783" v="259" actId="2696"/>
        <pc:sldMkLst>
          <pc:docMk/>
          <pc:sldMk cId="30859391" sldId="2787"/>
        </pc:sldMkLst>
      </pc:sldChg>
      <pc:sldChg chg="del">
        <pc:chgData name="Christina Böckl" userId="f87cda98-b1b5-45e2-93f2-3f843947dcfd" providerId="ADAL" clId="{BCAB30C9-86CB-4322-A52E-5AD5FEFB3A25}" dt="2026-06-16T08:38:40.783" v="259" actId="2696"/>
        <pc:sldMkLst>
          <pc:docMk/>
          <pc:sldMk cId="1962360187" sldId="2788"/>
        </pc:sldMkLst>
      </pc:sldChg>
      <pc:sldChg chg="del">
        <pc:chgData name="Christina Böckl" userId="f87cda98-b1b5-45e2-93f2-3f843947dcfd" providerId="ADAL" clId="{BCAB30C9-86CB-4322-A52E-5AD5FEFB3A25}" dt="2026-06-16T08:38:40.783" v="259" actId="2696"/>
        <pc:sldMkLst>
          <pc:docMk/>
          <pc:sldMk cId="3004878355" sldId="2791"/>
        </pc:sldMkLst>
      </pc:sldChg>
      <pc:sldChg chg="del">
        <pc:chgData name="Christina Böckl" userId="f87cda98-b1b5-45e2-93f2-3f843947dcfd" providerId="ADAL" clId="{BCAB30C9-86CB-4322-A52E-5AD5FEFB3A25}" dt="2026-06-16T08:38:40.783" v="259" actId="2696"/>
        <pc:sldMkLst>
          <pc:docMk/>
          <pc:sldMk cId="914621357" sldId="2792"/>
        </pc:sldMkLst>
      </pc:sldChg>
      <pc:sldChg chg="del">
        <pc:chgData name="Christina Böckl" userId="f87cda98-b1b5-45e2-93f2-3f843947dcfd" providerId="ADAL" clId="{BCAB30C9-86CB-4322-A52E-5AD5FEFB3A25}" dt="2026-06-16T08:38:40.783" v="259" actId="2696"/>
        <pc:sldMkLst>
          <pc:docMk/>
          <pc:sldMk cId="971877025" sldId="2794"/>
        </pc:sldMkLst>
      </pc:sldChg>
      <pc:sldChg chg="del">
        <pc:chgData name="Christina Böckl" userId="f87cda98-b1b5-45e2-93f2-3f843947dcfd" providerId="ADAL" clId="{BCAB30C9-86CB-4322-A52E-5AD5FEFB3A25}" dt="2026-06-16T08:38:40.783" v="259" actId="2696"/>
        <pc:sldMkLst>
          <pc:docMk/>
          <pc:sldMk cId="4130712799" sldId="2795"/>
        </pc:sldMkLst>
      </pc:sldChg>
      <pc:sldChg chg="del">
        <pc:chgData name="Christina Böckl" userId="f87cda98-b1b5-45e2-93f2-3f843947dcfd" providerId="ADAL" clId="{BCAB30C9-86CB-4322-A52E-5AD5FEFB3A25}" dt="2026-06-16T08:38:40.783" v="259" actId="2696"/>
        <pc:sldMkLst>
          <pc:docMk/>
          <pc:sldMk cId="2468613035" sldId="2797"/>
        </pc:sldMkLst>
      </pc:sldChg>
      <pc:sldChg chg="del">
        <pc:chgData name="Christina Böckl" userId="f87cda98-b1b5-45e2-93f2-3f843947dcfd" providerId="ADAL" clId="{BCAB30C9-86CB-4322-A52E-5AD5FEFB3A25}" dt="2026-06-16T08:38:40.783" v="259" actId="2696"/>
        <pc:sldMkLst>
          <pc:docMk/>
          <pc:sldMk cId="3879184532" sldId="2798"/>
        </pc:sldMkLst>
      </pc:sldChg>
      <pc:sldChg chg="del">
        <pc:chgData name="Christina Böckl" userId="f87cda98-b1b5-45e2-93f2-3f843947dcfd" providerId="ADAL" clId="{BCAB30C9-86CB-4322-A52E-5AD5FEFB3A25}" dt="2026-06-16T08:38:40.783" v="259" actId="2696"/>
        <pc:sldMkLst>
          <pc:docMk/>
          <pc:sldMk cId="807801587" sldId="2799"/>
        </pc:sldMkLst>
      </pc:sldChg>
      <pc:sldChg chg="add mod modShow">
        <pc:chgData name="Christina Böckl" userId="f87cda98-b1b5-45e2-93f2-3f843947dcfd" providerId="ADAL" clId="{BCAB30C9-86CB-4322-A52E-5AD5FEFB3A25}" dt="2026-06-16T10:05:06.283" v="263" actId="729"/>
        <pc:sldMkLst>
          <pc:docMk/>
          <pc:sldMk cId="938523529" sldId="2817"/>
        </pc:sldMkLst>
      </pc:sldChg>
      <pc:sldChg chg="del">
        <pc:chgData name="Christina Böckl" userId="f87cda98-b1b5-45e2-93f2-3f843947dcfd" providerId="ADAL" clId="{BCAB30C9-86CB-4322-A52E-5AD5FEFB3A25}" dt="2026-06-16T08:07:20.754" v="19" actId="2696"/>
        <pc:sldMkLst>
          <pc:docMk/>
          <pc:sldMk cId="2461416790" sldId="2817"/>
        </pc:sldMkLst>
      </pc:sldChg>
      <pc:sldChg chg="del">
        <pc:chgData name="Christina Böckl" userId="f87cda98-b1b5-45e2-93f2-3f843947dcfd" providerId="ADAL" clId="{BCAB30C9-86CB-4322-A52E-5AD5FEFB3A25}" dt="2026-06-16T08:38:40.783" v="259" actId="2696"/>
        <pc:sldMkLst>
          <pc:docMk/>
          <pc:sldMk cId="1794009358" sldId="2831"/>
        </pc:sldMkLst>
      </pc:sldChg>
      <pc:sldChg chg="del">
        <pc:chgData name="Christina Böckl" userId="f87cda98-b1b5-45e2-93f2-3f843947dcfd" providerId="ADAL" clId="{BCAB30C9-86CB-4322-A52E-5AD5FEFB3A25}" dt="2026-06-16T08:38:40.783" v="259" actId="2696"/>
        <pc:sldMkLst>
          <pc:docMk/>
          <pc:sldMk cId="176367524" sldId="2863"/>
        </pc:sldMkLst>
      </pc:sldChg>
      <pc:sldChg chg="del mod modShow">
        <pc:chgData name="Christina Böckl" userId="f87cda98-b1b5-45e2-93f2-3f843947dcfd" providerId="ADAL" clId="{BCAB30C9-86CB-4322-A52E-5AD5FEFB3A25}" dt="2026-06-16T08:38:40.783" v="259" actId="2696"/>
        <pc:sldMkLst>
          <pc:docMk/>
          <pc:sldMk cId="3284743179" sldId="2864"/>
        </pc:sldMkLst>
      </pc:sldChg>
      <pc:sldChg chg="del mod modShow">
        <pc:chgData name="Christina Böckl" userId="f87cda98-b1b5-45e2-93f2-3f843947dcfd" providerId="ADAL" clId="{BCAB30C9-86CB-4322-A52E-5AD5FEFB3A25}" dt="2026-06-16T08:38:40.783" v="259" actId="2696"/>
        <pc:sldMkLst>
          <pc:docMk/>
          <pc:sldMk cId="4245717461" sldId="2866"/>
        </pc:sldMkLst>
      </pc:sldChg>
      <pc:sldChg chg="del">
        <pc:chgData name="Christina Böckl" userId="f87cda98-b1b5-45e2-93f2-3f843947dcfd" providerId="ADAL" clId="{BCAB30C9-86CB-4322-A52E-5AD5FEFB3A25}" dt="2026-06-16T08:38:40.783" v="259" actId="2696"/>
        <pc:sldMkLst>
          <pc:docMk/>
          <pc:sldMk cId="2822654779" sldId="2867"/>
        </pc:sldMkLst>
      </pc:sldChg>
      <pc:sldChg chg="del">
        <pc:chgData name="Christina Böckl" userId="f87cda98-b1b5-45e2-93f2-3f843947dcfd" providerId="ADAL" clId="{BCAB30C9-86CB-4322-A52E-5AD5FEFB3A25}" dt="2026-06-16T08:35:08.683" v="249" actId="2696"/>
        <pc:sldMkLst>
          <pc:docMk/>
          <pc:sldMk cId="3496313830" sldId="2914"/>
        </pc:sldMkLst>
      </pc:sldChg>
      <pc:sldChg chg="del">
        <pc:chgData name="Christina Böckl" userId="f87cda98-b1b5-45e2-93f2-3f843947dcfd" providerId="ADAL" clId="{BCAB30C9-86CB-4322-A52E-5AD5FEFB3A25}" dt="2026-06-16T08:38:40.783" v="259" actId="2696"/>
        <pc:sldMkLst>
          <pc:docMk/>
          <pc:sldMk cId="2226854182" sldId="2915"/>
        </pc:sldMkLst>
      </pc:sldChg>
      <pc:sldChg chg="del mod modShow">
        <pc:chgData name="Christina Böckl" userId="f87cda98-b1b5-45e2-93f2-3f843947dcfd" providerId="ADAL" clId="{BCAB30C9-86CB-4322-A52E-5AD5FEFB3A25}" dt="2026-06-16T08:07:20.754" v="19" actId="2696"/>
        <pc:sldMkLst>
          <pc:docMk/>
          <pc:sldMk cId="754818083" sldId="2916"/>
        </pc:sldMkLst>
      </pc:sldChg>
      <pc:sldChg chg="add ord">
        <pc:chgData name="Christina Böckl" userId="f87cda98-b1b5-45e2-93f2-3f843947dcfd" providerId="ADAL" clId="{BCAB30C9-86CB-4322-A52E-5AD5FEFB3A25}" dt="2026-06-16T08:29:54.837" v="32"/>
        <pc:sldMkLst>
          <pc:docMk/>
          <pc:sldMk cId="2111926701" sldId="2916"/>
        </pc:sldMkLst>
      </pc:sldChg>
      <pc:sldChg chg="del">
        <pc:chgData name="Christina Böckl" userId="f87cda98-b1b5-45e2-93f2-3f843947dcfd" providerId="ADAL" clId="{BCAB30C9-86CB-4322-A52E-5AD5FEFB3A25}" dt="2026-06-16T08:38:40.783" v="259" actId="2696"/>
        <pc:sldMkLst>
          <pc:docMk/>
          <pc:sldMk cId="2433883921" sldId="2917"/>
        </pc:sldMkLst>
      </pc:sldChg>
      <pc:sldChg chg="del">
        <pc:chgData name="Christina Böckl" userId="f87cda98-b1b5-45e2-93f2-3f843947dcfd" providerId="ADAL" clId="{BCAB30C9-86CB-4322-A52E-5AD5FEFB3A25}" dt="2026-06-16T08:38:40.783" v="259" actId="2696"/>
        <pc:sldMkLst>
          <pc:docMk/>
          <pc:sldMk cId="2235497177" sldId="2918"/>
        </pc:sldMkLst>
      </pc:sldChg>
      <pc:sldChg chg="del">
        <pc:chgData name="Christina Böckl" userId="f87cda98-b1b5-45e2-93f2-3f843947dcfd" providerId="ADAL" clId="{BCAB30C9-86CB-4322-A52E-5AD5FEFB3A25}" dt="2026-06-16T08:38:40.783" v="259" actId="2696"/>
        <pc:sldMkLst>
          <pc:docMk/>
          <pc:sldMk cId="2774079930" sldId="2961"/>
        </pc:sldMkLst>
      </pc:sldChg>
      <pc:sldChg chg="del">
        <pc:chgData name="Christina Böckl" userId="f87cda98-b1b5-45e2-93f2-3f843947dcfd" providerId="ADAL" clId="{BCAB30C9-86CB-4322-A52E-5AD5FEFB3A25}" dt="2026-06-16T08:38:40.783" v="259" actId="2696"/>
        <pc:sldMkLst>
          <pc:docMk/>
          <pc:sldMk cId="3352102845" sldId="2962"/>
        </pc:sldMkLst>
      </pc:sldChg>
      <pc:sldChg chg="del mod modShow">
        <pc:chgData name="Christina Böckl" userId="f87cda98-b1b5-45e2-93f2-3f843947dcfd" providerId="ADAL" clId="{BCAB30C9-86CB-4322-A52E-5AD5FEFB3A25}" dt="2026-06-16T08:38:40.783" v="259" actId="2696"/>
        <pc:sldMkLst>
          <pc:docMk/>
          <pc:sldMk cId="3237828887" sldId="2965"/>
        </pc:sldMkLst>
      </pc:sldChg>
      <pc:sldChg chg="mod ord modShow">
        <pc:chgData name="Christina Böckl" userId="f87cda98-b1b5-45e2-93f2-3f843947dcfd" providerId="ADAL" clId="{BCAB30C9-86CB-4322-A52E-5AD5FEFB3A25}" dt="2026-06-16T10:03:29.538" v="262" actId="729"/>
        <pc:sldMkLst>
          <pc:docMk/>
          <pc:sldMk cId="73717634" sldId="2966"/>
        </pc:sldMkLst>
      </pc:sldChg>
      <pc:sldChg chg="del mod modShow">
        <pc:chgData name="Christina Böckl" userId="f87cda98-b1b5-45e2-93f2-3f843947dcfd" providerId="ADAL" clId="{BCAB30C9-86CB-4322-A52E-5AD5FEFB3A25}" dt="2026-06-16T08:38:40.783" v="259" actId="2696"/>
        <pc:sldMkLst>
          <pc:docMk/>
          <pc:sldMk cId="3544657482" sldId="2967"/>
        </pc:sldMkLst>
      </pc:sldChg>
      <pc:sldChg chg="del mod modShow">
        <pc:chgData name="Christina Böckl" userId="f87cda98-b1b5-45e2-93f2-3f843947dcfd" providerId="ADAL" clId="{BCAB30C9-86CB-4322-A52E-5AD5FEFB3A25}" dt="2026-06-16T08:38:40.783" v="259" actId="2696"/>
        <pc:sldMkLst>
          <pc:docMk/>
          <pc:sldMk cId="3873368943" sldId="2968"/>
        </pc:sldMkLst>
      </pc:sldChg>
      <pc:sldChg chg="addSp delSp modSp mod ord">
        <pc:chgData name="Christina Böckl" userId="f87cda98-b1b5-45e2-93f2-3f843947dcfd" providerId="ADAL" clId="{BCAB30C9-86CB-4322-A52E-5AD5FEFB3A25}" dt="2026-06-16T10:22:05.775" v="299" actId="20577"/>
        <pc:sldMkLst>
          <pc:docMk/>
          <pc:sldMk cId="1342961166" sldId="2969"/>
        </pc:sldMkLst>
        <pc:spChg chg="add mod">
          <ac:chgData name="Christina Böckl" userId="f87cda98-b1b5-45e2-93f2-3f843947dcfd" providerId="ADAL" clId="{BCAB30C9-86CB-4322-A52E-5AD5FEFB3A25}" dt="2026-06-16T08:34:03.241" v="242" actId="1076"/>
          <ac:spMkLst>
            <pc:docMk/>
            <pc:sldMk cId="1342961166" sldId="2969"/>
            <ac:spMk id="4" creationId="{200AC136-4500-4972-D9D8-3800696EB8E7}"/>
          </ac:spMkLst>
        </pc:spChg>
        <pc:spChg chg="add mod">
          <ac:chgData name="Christina Böckl" userId="f87cda98-b1b5-45e2-93f2-3f843947dcfd" providerId="ADAL" clId="{BCAB30C9-86CB-4322-A52E-5AD5FEFB3A25}" dt="2026-06-16T10:22:05.775" v="299" actId="20577"/>
          <ac:spMkLst>
            <pc:docMk/>
            <pc:sldMk cId="1342961166" sldId="2969"/>
            <ac:spMk id="5" creationId="{3E8B55D0-8E45-3DB9-1E5F-AED2F5B45F6F}"/>
          </ac:spMkLst>
        </pc:spChg>
        <pc:spChg chg="mod">
          <ac:chgData name="Christina Böckl" userId="f87cda98-b1b5-45e2-93f2-3f843947dcfd" providerId="ADAL" clId="{BCAB30C9-86CB-4322-A52E-5AD5FEFB3A25}" dt="2026-06-16T08:34:56.409" v="248" actId="1076"/>
          <ac:spMkLst>
            <pc:docMk/>
            <pc:sldMk cId="1342961166" sldId="2969"/>
            <ac:spMk id="17" creationId="{52960AF7-4555-A760-199C-63BFE6014434}"/>
          </ac:spMkLst>
        </pc:spChg>
        <pc:picChg chg="mod">
          <ac:chgData name="Christina Böckl" userId="f87cda98-b1b5-45e2-93f2-3f843947dcfd" providerId="ADAL" clId="{BCAB30C9-86CB-4322-A52E-5AD5FEFB3A25}" dt="2026-06-16T08:34:36.601" v="246" actId="1076"/>
          <ac:picMkLst>
            <pc:docMk/>
            <pc:sldMk cId="1342961166" sldId="2969"/>
            <ac:picMk id="2" creationId="{24BFB506-B894-0003-503B-270900C373CB}"/>
          </ac:picMkLst>
        </pc:picChg>
        <pc:picChg chg="del">
          <ac:chgData name="Christina Böckl" userId="f87cda98-b1b5-45e2-93f2-3f843947dcfd" providerId="ADAL" clId="{BCAB30C9-86CB-4322-A52E-5AD5FEFB3A25}" dt="2026-06-16T08:34:31.773" v="245" actId="478"/>
          <ac:picMkLst>
            <pc:docMk/>
            <pc:sldMk cId="1342961166" sldId="2969"/>
            <ac:picMk id="3" creationId="{ECB41071-9FDD-7E09-6E9B-023C2CE27AD1}"/>
          </ac:picMkLst>
        </pc:picChg>
      </pc:sldChg>
      <pc:sldChg chg="add">
        <pc:chgData name="Christina Böckl" userId="f87cda98-b1b5-45e2-93f2-3f843947dcfd" providerId="ADAL" clId="{BCAB30C9-86CB-4322-A52E-5AD5FEFB3A25}" dt="2026-06-16T08:12:09.161" v="26"/>
        <pc:sldMkLst>
          <pc:docMk/>
          <pc:sldMk cId="671334254" sldId="2970"/>
        </pc:sldMkLst>
      </pc:sldChg>
      <pc:sldChg chg="del">
        <pc:chgData name="Christina Böckl" userId="f87cda98-b1b5-45e2-93f2-3f843947dcfd" providerId="ADAL" clId="{BCAB30C9-86CB-4322-A52E-5AD5FEFB3A25}" dt="2026-06-16T08:11:57.722" v="25" actId="2696"/>
        <pc:sldMkLst>
          <pc:docMk/>
          <pc:sldMk cId="3918167349" sldId="2970"/>
        </pc:sldMkLst>
      </pc:sldChg>
      <pc:sldChg chg="del">
        <pc:chgData name="Christina Böckl" userId="f87cda98-b1b5-45e2-93f2-3f843947dcfd" providerId="ADAL" clId="{BCAB30C9-86CB-4322-A52E-5AD5FEFB3A25}" dt="2026-06-16T08:38:40.783" v="259" actId="2696"/>
        <pc:sldMkLst>
          <pc:docMk/>
          <pc:sldMk cId="3119155051" sldId="2971"/>
        </pc:sldMkLst>
      </pc:sldChg>
      <pc:sldChg chg="del">
        <pc:chgData name="Christina Böckl" userId="f87cda98-b1b5-45e2-93f2-3f843947dcfd" providerId="ADAL" clId="{BCAB30C9-86CB-4322-A52E-5AD5FEFB3A25}" dt="2026-06-16T08:07:20.754" v="19" actId="2696"/>
        <pc:sldMkLst>
          <pc:docMk/>
          <pc:sldMk cId="52095419" sldId="2972"/>
        </pc:sldMkLst>
      </pc:sldChg>
      <pc:sldChg chg="add">
        <pc:chgData name="Christina Böckl" userId="f87cda98-b1b5-45e2-93f2-3f843947dcfd" providerId="ADAL" clId="{BCAB30C9-86CB-4322-A52E-5AD5FEFB3A25}" dt="2026-06-16T08:07:25.553" v="20"/>
        <pc:sldMkLst>
          <pc:docMk/>
          <pc:sldMk cId="3963221899" sldId="2972"/>
        </pc:sldMkLst>
      </pc:sldChg>
      <pc:sldChg chg="del">
        <pc:chgData name="Christina Böckl" userId="f87cda98-b1b5-45e2-93f2-3f843947dcfd" providerId="ADAL" clId="{BCAB30C9-86CB-4322-A52E-5AD5FEFB3A25}" dt="2026-06-16T08:38:40.783" v="259" actId="2696"/>
        <pc:sldMkLst>
          <pc:docMk/>
          <pc:sldMk cId="3581728615" sldId="3047"/>
        </pc:sldMkLst>
      </pc:sldChg>
      <pc:sldChg chg="add">
        <pc:chgData name="Christina Böckl" userId="f87cda98-b1b5-45e2-93f2-3f843947dcfd" providerId="ADAL" clId="{BCAB30C9-86CB-4322-A52E-5AD5FEFB3A25}" dt="2026-06-16T08:29:44.577" v="30"/>
        <pc:sldMkLst>
          <pc:docMk/>
          <pc:sldMk cId="2902293706" sldId="3048"/>
        </pc:sldMkLst>
      </pc:sldChg>
      <pc:sldChg chg="del">
        <pc:chgData name="Christina Böckl" userId="f87cda98-b1b5-45e2-93f2-3f843947dcfd" providerId="ADAL" clId="{BCAB30C9-86CB-4322-A52E-5AD5FEFB3A25}" dt="2026-06-16T08:38:40.783" v="259" actId="2696"/>
        <pc:sldMkLst>
          <pc:docMk/>
          <pc:sldMk cId="1700239137" sldId="3049"/>
        </pc:sldMkLst>
      </pc:sldChg>
      <pc:sldChg chg="add">
        <pc:chgData name="Christina Böckl" userId="f87cda98-b1b5-45e2-93f2-3f843947dcfd" providerId="ADAL" clId="{BCAB30C9-86CB-4322-A52E-5AD5FEFB3A25}" dt="2026-06-16T08:07:25.553" v="20"/>
        <pc:sldMkLst>
          <pc:docMk/>
          <pc:sldMk cId="1238197588" sldId="4233"/>
        </pc:sldMkLst>
      </pc:sldChg>
      <pc:sldChg chg="del">
        <pc:chgData name="Christina Böckl" userId="f87cda98-b1b5-45e2-93f2-3f843947dcfd" providerId="ADAL" clId="{BCAB30C9-86CB-4322-A52E-5AD5FEFB3A25}" dt="2026-06-16T08:07:20.754" v="19" actId="2696"/>
        <pc:sldMkLst>
          <pc:docMk/>
          <pc:sldMk cId="2835770314" sldId="4233"/>
        </pc:sldMkLst>
      </pc:sldChg>
      <pc:sldChg chg="del">
        <pc:chgData name="Christina Böckl" userId="f87cda98-b1b5-45e2-93f2-3f843947dcfd" providerId="ADAL" clId="{BCAB30C9-86CB-4322-A52E-5AD5FEFB3A25}" dt="2026-06-16T08:07:20.754" v="19" actId="2696"/>
        <pc:sldMkLst>
          <pc:docMk/>
          <pc:sldMk cId="0" sldId="4246"/>
        </pc:sldMkLst>
      </pc:sldChg>
      <pc:sldChg chg="add">
        <pc:chgData name="Christina Böckl" userId="f87cda98-b1b5-45e2-93f2-3f843947dcfd" providerId="ADAL" clId="{BCAB30C9-86CB-4322-A52E-5AD5FEFB3A25}" dt="2026-06-16T08:07:25.553" v="20"/>
        <pc:sldMkLst>
          <pc:docMk/>
          <pc:sldMk cId="3359269384" sldId="4246"/>
        </pc:sldMkLst>
      </pc:sldChg>
      <pc:sldChg chg="add">
        <pc:chgData name="Christina Böckl" userId="f87cda98-b1b5-45e2-93f2-3f843947dcfd" providerId="ADAL" clId="{BCAB30C9-86CB-4322-A52E-5AD5FEFB3A25}" dt="2026-06-16T08:07:25.553" v="20"/>
        <pc:sldMkLst>
          <pc:docMk/>
          <pc:sldMk cId="1706383855" sldId="4306"/>
        </pc:sldMkLst>
      </pc:sldChg>
      <pc:sldChg chg="del">
        <pc:chgData name="Christina Böckl" userId="f87cda98-b1b5-45e2-93f2-3f843947dcfd" providerId="ADAL" clId="{BCAB30C9-86CB-4322-A52E-5AD5FEFB3A25}" dt="2026-06-16T08:07:20.754" v="19" actId="2696"/>
        <pc:sldMkLst>
          <pc:docMk/>
          <pc:sldMk cId="1935785888" sldId="4306"/>
        </pc:sldMkLst>
      </pc:sldChg>
      <pc:sldChg chg="modSp mod ord">
        <pc:chgData name="Christina Böckl" userId="f87cda98-b1b5-45e2-93f2-3f843947dcfd" providerId="ADAL" clId="{BCAB30C9-86CB-4322-A52E-5AD5FEFB3A25}" dt="2026-06-16T10:06:45.697" v="273" actId="20577"/>
        <pc:sldMkLst>
          <pc:docMk/>
          <pc:sldMk cId="4136414281" sldId="4307"/>
        </pc:sldMkLst>
        <pc:spChg chg="mod">
          <ac:chgData name="Christina Böckl" userId="f87cda98-b1b5-45e2-93f2-3f843947dcfd" providerId="ADAL" clId="{BCAB30C9-86CB-4322-A52E-5AD5FEFB3A25}" dt="2026-06-16T10:06:45.697" v="273" actId="20577"/>
          <ac:spMkLst>
            <pc:docMk/>
            <pc:sldMk cId="4136414281" sldId="4307"/>
            <ac:spMk id="5" creationId="{ED651E8B-277B-223C-3ED7-D54AD3AFD047}"/>
          </ac:spMkLst>
        </pc:spChg>
      </pc:sldChg>
      <pc:sldChg chg="del">
        <pc:chgData name="Christina Böckl" userId="f87cda98-b1b5-45e2-93f2-3f843947dcfd" providerId="ADAL" clId="{BCAB30C9-86CB-4322-A52E-5AD5FEFB3A25}" dt="2026-06-16T08:38:40.783" v="259" actId="2696"/>
        <pc:sldMkLst>
          <pc:docMk/>
          <pc:sldMk cId="3775221043" sldId="4308"/>
        </pc:sldMkLst>
      </pc:sldChg>
      <pc:sldChg chg="del">
        <pc:chgData name="Christina Böckl" userId="f87cda98-b1b5-45e2-93f2-3f843947dcfd" providerId="ADAL" clId="{BCAB30C9-86CB-4322-A52E-5AD5FEFB3A25}" dt="2026-06-16T08:38:40.783" v="259" actId="2696"/>
        <pc:sldMkLst>
          <pc:docMk/>
          <pc:sldMk cId="2576858752" sldId="4309"/>
        </pc:sldMkLst>
      </pc:sldChg>
      <pc:sldChg chg="add ord">
        <pc:chgData name="Christina Böckl" userId="f87cda98-b1b5-45e2-93f2-3f843947dcfd" providerId="ADAL" clId="{BCAB30C9-86CB-4322-A52E-5AD5FEFB3A25}" dt="2026-06-16T08:16:14.326" v="29"/>
        <pc:sldMkLst>
          <pc:docMk/>
          <pc:sldMk cId="1101715540" sldId="4310"/>
        </pc:sldMkLst>
      </pc:sldChg>
      <pc:sldMasterChg chg="delSldLayout">
        <pc:chgData name="Christina Böckl" userId="f87cda98-b1b5-45e2-93f2-3f843947dcfd" providerId="ADAL" clId="{BCAB30C9-86CB-4322-A52E-5AD5FEFB3A25}" dt="2026-06-16T08:38:40.783" v="259" actId="2696"/>
        <pc:sldMasterMkLst>
          <pc:docMk/>
          <pc:sldMasterMk cId="0" sldId="2147483648"/>
        </pc:sldMasterMkLst>
        <pc:sldLayoutChg chg="del">
          <pc:chgData name="Christina Böckl" userId="f87cda98-b1b5-45e2-93f2-3f843947dcfd" providerId="ADAL" clId="{BCAB30C9-86CB-4322-A52E-5AD5FEFB3A25}" dt="2026-06-16T08:08:26.194" v="23" actId="2696"/>
          <pc:sldLayoutMkLst>
            <pc:docMk/>
            <pc:sldMasterMk cId="0" sldId="2147483648"/>
            <pc:sldLayoutMk cId="3319180510" sldId="2147483675"/>
          </pc:sldLayoutMkLst>
        </pc:sldLayoutChg>
        <pc:sldLayoutChg chg="del">
          <pc:chgData name="Christina Böckl" userId="f87cda98-b1b5-45e2-93f2-3f843947dcfd" providerId="ADAL" clId="{BCAB30C9-86CB-4322-A52E-5AD5FEFB3A25}" dt="2026-06-16T08:38:40.783" v="259" actId="2696"/>
          <pc:sldLayoutMkLst>
            <pc:docMk/>
            <pc:sldMasterMk cId="0" sldId="2147483648"/>
            <pc:sldLayoutMk cId="444766989" sldId="2147483721"/>
          </pc:sldLayoutMkLst>
        </pc:sldLayoutChg>
      </pc:sldMasterChg>
      <pc:sldMasterChg chg="delSldLayout">
        <pc:chgData name="Christina Böckl" userId="f87cda98-b1b5-45e2-93f2-3f843947dcfd" providerId="ADAL" clId="{BCAB30C9-86CB-4322-A52E-5AD5FEFB3A25}" dt="2026-06-16T08:38:40.783" v="259" actId="2696"/>
        <pc:sldMasterMkLst>
          <pc:docMk/>
          <pc:sldMasterMk cId="1853804720" sldId="2147483682"/>
        </pc:sldMasterMkLst>
        <pc:sldLayoutChg chg="del">
          <pc:chgData name="Christina Böckl" userId="f87cda98-b1b5-45e2-93f2-3f843947dcfd" providerId="ADAL" clId="{BCAB30C9-86CB-4322-A52E-5AD5FEFB3A25}" dt="2026-06-16T08:38:40.783" v="259" actId="2696"/>
          <pc:sldLayoutMkLst>
            <pc:docMk/>
            <pc:sldMasterMk cId="1853804720" sldId="2147483682"/>
            <pc:sldLayoutMk cId="2431227824" sldId="2147483686"/>
          </pc:sldLayoutMkLst>
        </pc:sldLayoutChg>
      </pc:sldMasterChg>
      <pc:sldMasterChg chg="del delSldLayout">
        <pc:chgData name="Christina Böckl" userId="f87cda98-b1b5-45e2-93f2-3f843947dcfd" providerId="ADAL" clId="{BCAB30C9-86CB-4322-A52E-5AD5FEFB3A25}" dt="2026-06-16T08:38:40.783" v="259" actId="2696"/>
        <pc:sldMasterMkLst>
          <pc:docMk/>
          <pc:sldMasterMk cId="2098240794" sldId="2147483687"/>
        </pc:sldMasterMkLst>
        <pc:sldLayoutChg chg="del">
          <pc:chgData name="Christina Böckl" userId="f87cda98-b1b5-45e2-93f2-3f843947dcfd" providerId="ADAL" clId="{BCAB30C9-86CB-4322-A52E-5AD5FEFB3A25}" dt="2026-06-16T08:38:40.783" v="259" actId="2696"/>
          <pc:sldLayoutMkLst>
            <pc:docMk/>
            <pc:sldMasterMk cId="2098240794" sldId="2147483687"/>
            <pc:sldLayoutMk cId="3461361195" sldId="2147483688"/>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2310640321" sldId="2147483689"/>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1036077313" sldId="2147483690"/>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233554970" sldId="2147483691"/>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1530536301" sldId="2147483692"/>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715103804" sldId="2147483693"/>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2062910638" sldId="2147483694"/>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3558585260" sldId="2147483695"/>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773787673" sldId="2147483696"/>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1229664583" sldId="2147483697"/>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2862743704" sldId="2147483698"/>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2380468403" sldId="2147483699"/>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4033220299" sldId="2147483700"/>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596669939" sldId="2147483701"/>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681038174" sldId="2147483702"/>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3236122166" sldId="2147483703"/>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139076362" sldId="2147483704"/>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1033839459" sldId="2147483705"/>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3542613240" sldId="2147483706"/>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3092151213" sldId="2147483707"/>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3589053175" sldId="2147483708"/>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1673600782" sldId="2147483709"/>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1955121406" sldId="2147483710"/>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4084794468" sldId="2147483711"/>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216897457" sldId="2147483712"/>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3786863219" sldId="2147483713"/>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3780241458" sldId="2147483714"/>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899688336" sldId="2147483715"/>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753119217" sldId="2147483717"/>
          </pc:sldLayoutMkLst>
        </pc:sldLayoutChg>
        <pc:sldLayoutChg chg="del">
          <pc:chgData name="Christina Böckl" userId="f87cda98-b1b5-45e2-93f2-3f843947dcfd" providerId="ADAL" clId="{BCAB30C9-86CB-4322-A52E-5AD5FEFB3A25}" dt="2026-06-16T08:38:40.783" v="259" actId="2696"/>
          <pc:sldLayoutMkLst>
            <pc:docMk/>
            <pc:sldMasterMk cId="2098240794" sldId="2147483687"/>
            <pc:sldLayoutMk cId="2107567307" sldId="214748371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0004D87-FE68-40CB-A603-B4AE89B625EF}"/>
              </a:ext>
            </a:extLst>
          </p:cNvPr>
          <p:cNvSpPr txBox="1">
            <a:spLocks noGrp="1"/>
          </p:cNvSpPr>
          <p:nvPr>
            <p:ph type="hdr" sz="quarter"/>
          </p:nvPr>
        </p:nvSpPr>
        <p:spPr>
          <a:xfrm>
            <a:off x="0" y="0"/>
            <a:ext cx="2984871" cy="502679"/>
          </a:xfrm>
          <a:prstGeom prst="rect">
            <a:avLst/>
          </a:prstGeom>
          <a:noFill/>
          <a:ln>
            <a:noFill/>
          </a:ln>
        </p:spPr>
        <p:txBody>
          <a:bodyPr vert="horz" wrap="square" lIns="96606" tIns="48303" rIns="96606" bIns="48303" anchor="t" anchorCtr="0" compatLnSpc="1">
            <a:noAutofit/>
          </a:bodyPr>
          <a:lstStyle>
            <a:lvl1pPr marL="0" marR="0" lvl="0" indent="0" algn="l" defTabSz="966064" rtl="0" fontAlgn="auto" hangingPunct="1">
              <a:lnSpc>
                <a:spcPct val="100000"/>
              </a:lnSpc>
              <a:spcBef>
                <a:spcPts val="0"/>
              </a:spcBef>
              <a:spcAft>
                <a:spcPts val="0"/>
              </a:spcAft>
              <a:buNone/>
              <a:tabLst/>
              <a:defRPr lang="de-DE" sz="1300" b="0" i="0" u="none" strike="noStrike" kern="1200" cap="none" spc="0" baseline="0">
                <a:solidFill>
                  <a:srgbClr val="000000"/>
                </a:solidFill>
                <a:uFillTx/>
                <a:latin typeface="Corbel" pitchFamily="34"/>
              </a:defRPr>
            </a:lvl1pPr>
          </a:lstStyle>
          <a:p>
            <a:pPr lvl="0"/>
            <a:endParaRPr lang="de-DE"/>
          </a:p>
        </p:txBody>
      </p:sp>
      <p:sp>
        <p:nvSpPr>
          <p:cNvPr id="3" name="Datumsplatzhalter 2">
            <a:extLst>
              <a:ext uri="{FF2B5EF4-FFF2-40B4-BE49-F238E27FC236}">
                <a16:creationId xmlns:a16="http://schemas.microsoft.com/office/drawing/2014/main" id="{C70DD4A7-9618-4B08-9DA5-62973CB9DB64}"/>
              </a:ext>
            </a:extLst>
          </p:cNvPr>
          <p:cNvSpPr txBox="1">
            <a:spLocks noGrp="1"/>
          </p:cNvSpPr>
          <p:nvPr>
            <p:ph type="dt" idx="1"/>
          </p:nvPr>
        </p:nvSpPr>
        <p:spPr>
          <a:xfrm>
            <a:off x="3901693" y="0"/>
            <a:ext cx="2984871" cy="502679"/>
          </a:xfrm>
          <a:prstGeom prst="rect">
            <a:avLst/>
          </a:prstGeom>
          <a:noFill/>
          <a:ln>
            <a:noFill/>
          </a:ln>
        </p:spPr>
        <p:txBody>
          <a:bodyPr vert="horz" wrap="square" lIns="96606" tIns="48303" rIns="96606" bIns="48303" anchor="t" anchorCtr="0" compatLnSpc="1">
            <a:noAutofit/>
          </a:bodyPr>
          <a:lstStyle>
            <a:lvl1pPr marL="0" marR="0" lvl="0" indent="0" algn="r" defTabSz="966064" rtl="0" fontAlgn="auto" hangingPunct="1">
              <a:lnSpc>
                <a:spcPct val="100000"/>
              </a:lnSpc>
              <a:spcBef>
                <a:spcPts val="0"/>
              </a:spcBef>
              <a:spcAft>
                <a:spcPts val="0"/>
              </a:spcAft>
              <a:buNone/>
              <a:tabLst/>
              <a:defRPr lang="de-DE" sz="1300" b="0" i="0" u="none" strike="noStrike" kern="1200" cap="none" spc="0" baseline="0">
                <a:solidFill>
                  <a:srgbClr val="000000"/>
                </a:solidFill>
                <a:uFillTx/>
                <a:latin typeface="Corbel" pitchFamily="34"/>
              </a:defRPr>
            </a:lvl1pPr>
          </a:lstStyle>
          <a:p>
            <a:pPr lvl="0"/>
            <a:fld id="{B73447D3-CAE3-4C77-B3B8-C0E37005C16F}" type="datetime1">
              <a:rPr lang="de-DE"/>
              <a:pPr lvl="0"/>
              <a:t>16.06.2026</a:t>
            </a:fld>
            <a:endParaRPr lang="de-DE"/>
          </a:p>
        </p:txBody>
      </p:sp>
      <p:sp>
        <p:nvSpPr>
          <p:cNvPr id="4" name="Folienbildplatzhalter 3">
            <a:extLst>
              <a:ext uri="{FF2B5EF4-FFF2-40B4-BE49-F238E27FC236}">
                <a16:creationId xmlns:a16="http://schemas.microsoft.com/office/drawing/2014/main" id="{681F04FF-5B2D-4CAB-8A2C-9BA4AD6DE201}"/>
              </a:ext>
            </a:extLst>
          </p:cNvPr>
          <p:cNvSpPr>
            <a:spLocks noGrp="1" noRot="1" noChangeAspect="1"/>
          </p:cNvSpPr>
          <p:nvPr>
            <p:ph type="sldImg" idx="2"/>
          </p:nvPr>
        </p:nvSpPr>
        <p:spPr>
          <a:xfrm>
            <a:off x="439738" y="1252538"/>
            <a:ext cx="6008687" cy="3381375"/>
          </a:xfrm>
          <a:prstGeom prst="rect">
            <a:avLst/>
          </a:prstGeom>
          <a:noFill/>
          <a:ln w="12701">
            <a:solidFill>
              <a:srgbClr val="000000"/>
            </a:solidFill>
            <a:prstDash val="solid"/>
          </a:ln>
        </p:spPr>
      </p:sp>
      <p:sp>
        <p:nvSpPr>
          <p:cNvPr id="5" name="Notizenplatzhalter 4">
            <a:extLst>
              <a:ext uri="{FF2B5EF4-FFF2-40B4-BE49-F238E27FC236}">
                <a16:creationId xmlns:a16="http://schemas.microsoft.com/office/drawing/2014/main" id="{DCA5095D-9394-4A12-AE6D-074E388D3B5B}"/>
              </a:ext>
            </a:extLst>
          </p:cNvPr>
          <p:cNvSpPr txBox="1">
            <a:spLocks noGrp="1"/>
          </p:cNvSpPr>
          <p:nvPr>
            <p:ph type="body" sz="quarter" idx="3"/>
          </p:nvPr>
        </p:nvSpPr>
        <p:spPr>
          <a:xfrm>
            <a:off x="688817" y="4821505"/>
            <a:ext cx="5510530" cy="3944868"/>
          </a:xfrm>
          <a:prstGeom prst="rect">
            <a:avLst/>
          </a:prstGeom>
          <a:noFill/>
          <a:ln>
            <a:noFill/>
          </a:ln>
        </p:spPr>
        <p:txBody>
          <a:bodyPr vert="horz" wrap="square" lIns="96606" tIns="48303" rIns="96606" bIns="48303" anchor="t" anchorCtr="0" compatLnSpc="1">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a:extLst>
              <a:ext uri="{FF2B5EF4-FFF2-40B4-BE49-F238E27FC236}">
                <a16:creationId xmlns:a16="http://schemas.microsoft.com/office/drawing/2014/main" id="{80132421-6F6E-402C-A6DF-F68117F1EF7D}"/>
              </a:ext>
            </a:extLst>
          </p:cNvPr>
          <p:cNvSpPr txBox="1">
            <a:spLocks noGrp="1"/>
          </p:cNvSpPr>
          <p:nvPr>
            <p:ph type="ftr" sz="quarter" idx="4"/>
          </p:nvPr>
        </p:nvSpPr>
        <p:spPr>
          <a:xfrm>
            <a:off x="0" y="9516034"/>
            <a:ext cx="2984871" cy="502679"/>
          </a:xfrm>
          <a:prstGeom prst="rect">
            <a:avLst/>
          </a:prstGeom>
          <a:noFill/>
          <a:ln>
            <a:noFill/>
          </a:ln>
        </p:spPr>
        <p:txBody>
          <a:bodyPr vert="horz" wrap="square" lIns="96606" tIns="48303" rIns="96606" bIns="48303" anchor="b" anchorCtr="0" compatLnSpc="1">
            <a:noAutofit/>
          </a:bodyPr>
          <a:lstStyle>
            <a:lvl1pPr marL="0" marR="0" lvl="0" indent="0" algn="l" defTabSz="966064" rtl="0" fontAlgn="auto" hangingPunct="1">
              <a:lnSpc>
                <a:spcPct val="100000"/>
              </a:lnSpc>
              <a:spcBef>
                <a:spcPts val="0"/>
              </a:spcBef>
              <a:spcAft>
                <a:spcPts val="0"/>
              </a:spcAft>
              <a:buNone/>
              <a:tabLst/>
              <a:defRPr lang="de-DE" sz="1300" b="0" i="0" u="none" strike="noStrike" kern="1200" cap="none" spc="0" baseline="0">
                <a:solidFill>
                  <a:srgbClr val="000000"/>
                </a:solidFill>
                <a:uFillTx/>
                <a:latin typeface="Corbel" pitchFamily="34"/>
              </a:defRPr>
            </a:lvl1pPr>
          </a:lstStyle>
          <a:p>
            <a:pPr lvl="0"/>
            <a:endParaRPr lang="de-DE"/>
          </a:p>
        </p:txBody>
      </p:sp>
      <p:sp>
        <p:nvSpPr>
          <p:cNvPr id="7" name="Foliennummernplatzhalter 6">
            <a:extLst>
              <a:ext uri="{FF2B5EF4-FFF2-40B4-BE49-F238E27FC236}">
                <a16:creationId xmlns:a16="http://schemas.microsoft.com/office/drawing/2014/main" id="{EDBD5D68-FC57-4CD6-88CB-9E53FA48CA3A}"/>
              </a:ext>
            </a:extLst>
          </p:cNvPr>
          <p:cNvSpPr txBox="1">
            <a:spLocks noGrp="1"/>
          </p:cNvSpPr>
          <p:nvPr>
            <p:ph type="sldNum" sz="quarter" idx="5"/>
          </p:nvPr>
        </p:nvSpPr>
        <p:spPr>
          <a:xfrm>
            <a:off x="3901693" y="9516034"/>
            <a:ext cx="2984871" cy="502679"/>
          </a:xfrm>
          <a:prstGeom prst="rect">
            <a:avLst/>
          </a:prstGeom>
          <a:noFill/>
          <a:ln>
            <a:noFill/>
          </a:ln>
        </p:spPr>
        <p:txBody>
          <a:bodyPr vert="horz" wrap="square" lIns="96606" tIns="48303" rIns="96606" bIns="48303" anchor="b" anchorCtr="0" compatLnSpc="1">
            <a:noAutofit/>
          </a:bodyPr>
          <a:lstStyle>
            <a:lvl1pPr marL="0" marR="0" lvl="0" indent="0" algn="r" defTabSz="966064" rtl="0" fontAlgn="auto" hangingPunct="1">
              <a:lnSpc>
                <a:spcPct val="100000"/>
              </a:lnSpc>
              <a:spcBef>
                <a:spcPts val="0"/>
              </a:spcBef>
              <a:spcAft>
                <a:spcPts val="0"/>
              </a:spcAft>
              <a:buNone/>
              <a:tabLst/>
              <a:defRPr lang="de-DE" sz="1300" b="0" i="0" u="none" strike="noStrike" kern="1200" cap="none" spc="0" baseline="0">
                <a:solidFill>
                  <a:srgbClr val="000000"/>
                </a:solidFill>
                <a:uFillTx/>
                <a:latin typeface="Corbel" pitchFamily="34"/>
              </a:defRPr>
            </a:lvl1pPr>
          </a:lstStyle>
          <a:p>
            <a:pPr lvl="0"/>
            <a:fld id="{6A11A076-9E49-4866-A1EB-0E31A94FCD84}" type="slidenum">
              <a:t>‹Nr.›</a:t>
            </a:fld>
            <a:endParaRPr lang="de-DE"/>
          </a:p>
        </p:txBody>
      </p:sp>
    </p:spTree>
    <p:extLst>
      <p:ext uri="{BB962C8B-B14F-4D97-AF65-F5344CB8AC3E}">
        <p14:creationId xmlns:p14="http://schemas.microsoft.com/office/powerpoint/2010/main" val="351108725"/>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000000"/>
        </a:solidFill>
        <a:uFillTx/>
        <a:latin typeface="Corbel" pitchFamily="34"/>
      </a:defRPr>
    </a:lvl1pPr>
    <a:lvl2pPr marL="0" marR="0" lvl="1" indent="0" defTabSz="914400" rtl="0" fontAlgn="auto" hangingPunct="1">
      <a:lnSpc>
        <a:spcPct val="100000"/>
      </a:lnSpc>
      <a:spcBef>
        <a:spcPts val="0"/>
      </a:spcBef>
      <a:spcAft>
        <a:spcPts val="0"/>
      </a:spcAft>
      <a:buNone/>
      <a:tabLst/>
      <a:defRPr lang="de-DE" sz="1800" b="0" i="0" u="none" strike="noStrike" kern="0" cap="none" spc="0" baseline="0">
        <a:solidFill>
          <a:srgbClr val="000000"/>
        </a:solidFill>
        <a:uFillTx/>
      </a:defRPr>
    </a:lvl2pPr>
    <a:lvl3pPr marL="0" marR="0" lvl="2" indent="0" defTabSz="914400" rtl="0" fontAlgn="auto" hangingPunct="1">
      <a:lnSpc>
        <a:spcPct val="100000"/>
      </a:lnSpc>
      <a:spcBef>
        <a:spcPts val="0"/>
      </a:spcBef>
      <a:spcAft>
        <a:spcPts val="0"/>
      </a:spcAft>
      <a:buNone/>
      <a:tabLst/>
      <a:defRPr lang="de-DE" sz="1800" b="0" i="0" u="none" strike="noStrike" kern="0" cap="none" spc="0" baseline="0">
        <a:solidFill>
          <a:srgbClr val="000000"/>
        </a:solidFill>
        <a:uFillTx/>
      </a:defRPr>
    </a:lvl3pPr>
    <a:lvl4pPr marL="0" marR="0" lvl="3" indent="0" defTabSz="914400" rtl="0" fontAlgn="auto" hangingPunct="1">
      <a:lnSpc>
        <a:spcPct val="100000"/>
      </a:lnSpc>
      <a:spcBef>
        <a:spcPts val="0"/>
      </a:spcBef>
      <a:spcAft>
        <a:spcPts val="0"/>
      </a:spcAft>
      <a:buNone/>
      <a:tabLst/>
      <a:defRPr lang="de-DE" sz="1800" b="0" i="0" u="none" strike="noStrike" kern="0" cap="none" spc="0" baseline="0">
        <a:solidFill>
          <a:srgbClr val="000000"/>
        </a:solidFill>
        <a:uFillTx/>
      </a:defRPr>
    </a:lvl4pPr>
    <a:lvl5pPr marL="0" marR="0" lvl="4" indent="0" defTabSz="914400" rtl="0" fontAlgn="auto" hangingPunct="1">
      <a:lnSpc>
        <a:spcPct val="100000"/>
      </a:lnSpc>
      <a:spcBef>
        <a:spcPts val="0"/>
      </a:spcBef>
      <a:spcAft>
        <a:spcPts val="0"/>
      </a:spcAft>
      <a:buNone/>
      <a:tabLst/>
      <a:defRPr lang="de-DE" sz="1800" b="0" i="0" u="none" strike="noStrike" kern="0" cap="none" spc="0" baseline="0">
        <a:solidFill>
          <a:srgbClr val="000000"/>
        </a:solidFill>
        <a:uFillTx/>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pPr lvl="0"/>
            <a:fld id="{6A11A076-9E49-4866-A1EB-0E31A94FCD84}" type="slidenum">
              <a:rPr lang="de-AT" smtClean="0"/>
              <a:t>2</a:t>
            </a:fld>
            <a:endParaRPr lang="de-AT"/>
          </a:p>
        </p:txBody>
      </p:sp>
    </p:spTree>
    <p:extLst>
      <p:ext uri="{BB962C8B-B14F-4D97-AF65-F5344CB8AC3E}">
        <p14:creationId xmlns:p14="http://schemas.microsoft.com/office/powerpoint/2010/main" val="86246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58775" y="431800"/>
            <a:ext cx="6140450" cy="34544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92DA5471-CC57-402A-9527-36A1D012F698}" type="slidenum">
              <a:rPr kumimoji="0" lang="de-DE" sz="1300" b="0" i="0" u="none" strike="noStrike" kern="1200" cap="none" spc="0" normalizeH="0" baseline="0" noProof="0" smtClean="0">
                <a:ln>
                  <a:noFill/>
                </a:ln>
                <a:solidFill>
                  <a:srgbClr val="000000"/>
                </a:solidFill>
                <a:effectLst/>
                <a:uLnTx/>
                <a:uFillTx/>
                <a:latin typeface="Corbel" pitchFamily="3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17</a:t>
            </a:fld>
            <a:endParaRPr kumimoji="0" lang="de-DE" sz="1300" b="0" i="0" u="none" strike="noStrike" kern="1200" cap="none" spc="0" normalizeH="0" baseline="0" noProof="0">
              <a:ln>
                <a:noFill/>
              </a:ln>
              <a:solidFill>
                <a:srgbClr val="000000"/>
              </a:solidFill>
              <a:effectLst/>
              <a:uLnTx/>
              <a:uFillTx/>
              <a:latin typeface="Corbel" pitchFamily="34"/>
              <a:ea typeface="+mn-ea"/>
              <a:cs typeface="+mn-cs"/>
            </a:endParaRPr>
          </a:p>
        </p:txBody>
      </p:sp>
    </p:spTree>
    <p:extLst>
      <p:ext uri="{BB962C8B-B14F-4D97-AF65-F5344CB8AC3E}">
        <p14:creationId xmlns:p14="http://schemas.microsoft.com/office/powerpoint/2010/main" val="2338937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36BE9-D7D2-1438-3A79-3871D7E009F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45F59C-56EF-5803-A640-DC63B020735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D0F2464-5B76-6365-65CC-03934FB5ECD5}"/>
              </a:ext>
            </a:extLst>
          </p:cNvPr>
          <p:cNvSpPr>
            <a:spLocks noGrp="1"/>
          </p:cNvSpPr>
          <p:nvPr>
            <p:ph type="body" idx="1"/>
          </p:nvPr>
        </p:nvSpPr>
        <p:spPr/>
        <p:txBody>
          <a:bodyPr/>
          <a:lstStyle/>
          <a:p>
            <a:endParaRPr lang="de-AT"/>
          </a:p>
        </p:txBody>
      </p:sp>
      <p:sp>
        <p:nvSpPr>
          <p:cNvPr id="4" name="Foliennummernplatzhalter 3">
            <a:extLst>
              <a:ext uri="{FF2B5EF4-FFF2-40B4-BE49-F238E27FC236}">
                <a16:creationId xmlns:a16="http://schemas.microsoft.com/office/drawing/2014/main" id="{8029817E-DB1B-7B1E-5A41-1308629FDAD8}"/>
              </a:ext>
            </a:extLst>
          </p:cNvPr>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6A11A076-9E49-4866-A1EB-0E31A94FCD84}" type="slidenum">
              <a:rPr kumimoji="0" lang="de-AT" sz="1300" b="0" i="0" u="none" strike="noStrike" kern="1200" cap="none" spc="0" normalizeH="0" baseline="0" noProof="0" smtClean="0">
                <a:ln>
                  <a:noFill/>
                </a:ln>
                <a:solidFill>
                  <a:srgbClr val="000000"/>
                </a:solidFill>
                <a:effectLst/>
                <a:uLnTx/>
                <a:uFillTx/>
                <a:latin typeface="Corbel" pitchFamily="3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18</a:t>
            </a:fld>
            <a:endParaRPr kumimoji="0" lang="de-AT" sz="1300" b="0" i="0" u="none" strike="noStrike" kern="1200" cap="none" spc="0" normalizeH="0" baseline="0" noProof="0">
              <a:ln>
                <a:noFill/>
              </a:ln>
              <a:solidFill>
                <a:srgbClr val="000000"/>
              </a:solidFill>
              <a:effectLst/>
              <a:uLnTx/>
              <a:uFillTx/>
              <a:latin typeface="Corbel" pitchFamily="34"/>
              <a:ea typeface="+mn-ea"/>
              <a:cs typeface="+mn-cs"/>
            </a:endParaRPr>
          </a:p>
        </p:txBody>
      </p:sp>
    </p:spTree>
    <p:extLst>
      <p:ext uri="{BB962C8B-B14F-4D97-AF65-F5344CB8AC3E}">
        <p14:creationId xmlns:p14="http://schemas.microsoft.com/office/powerpoint/2010/main" val="197227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FF19B-94E1-40F8-EFA9-C42ECA0F1DD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A7E1ABE-D329-A54C-655D-090340868B3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5E8D067-B204-888B-2C96-5767C4F3F0D4}"/>
              </a:ext>
            </a:extLst>
          </p:cNvPr>
          <p:cNvSpPr>
            <a:spLocks noGrp="1"/>
          </p:cNvSpPr>
          <p:nvPr>
            <p:ph type="body" idx="1"/>
          </p:nvPr>
        </p:nvSpPr>
        <p:spPr/>
        <p:txBody>
          <a:bodyPr/>
          <a:lstStyle/>
          <a:p>
            <a:endParaRPr lang="de-AT"/>
          </a:p>
        </p:txBody>
      </p:sp>
      <p:sp>
        <p:nvSpPr>
          <p:cNvPr id="4" name="Foliennummernplatzhalter 3">
            <a:extLst>
              <a:ext uri="{FF2B5EF4-FFF2-40B4-BE49-F238E27FC236}">
                <a16:creationId xmlns:a16="http://schemas.microsoft.com/office/drawing/2014/main" id="{249A7B20-9794-219B-AB36-EBDA2AE09E0C}"/>
              </a:ext>
            </a:extLst>
          </p:cNvPr>
          <p:cNvSpPr>
            <a:spLocks noGrp="1"/>
          </p:cNvSpPr>
          <p:nvPr>
            <p:ph type="sldNum" sz="quarter" idx="5"/>
          </p:nvPr>
        </p:nvSpPr>
        <p:spPr/>
        <p:txBody>
          <a:bodyPr/>
          <a:lstStyle/>
          <a:p>
            <a:pPr lvl="0"/>
            <a:fld id="{6A11A076-9E49-4866-A1EB-0E31A94FCD84}" type="slidenum">
              <a:rPr lang="de-AT" smtClean="0"/>
              <a:t>20</a:t>
            </a:fld>
            <a:endParaRPr lang="de-AT"/>
          </a:p>
        </p:txBody>
      </p:sp>
    </p:spTree>
    <p:extLst>
      <p:ext uri="{BB962C8B-B14F-4D97-AF65-F5344CB8AC3E}">
        <p14:creationId xmlns:p14="http://schemas.microsoft.com/office/powerpoint/2010/main" val="1888151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t>Marktentwicklungsteam für </a:t>
            </a:r>
            <a:r>
              <a:rPr lang="de-AT" err="1"/>
              <a:t>Energiesprong</a:t>
            </a:r>
            <a:r>
              <a:rPr lang="de-AT"/>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Oftmals ist Neubau auf den ersten Blick rentabler als Umbau und Sanierung und Altbauten werden daher zumeist als Altlasten gesehen. Weder ihr materieller noch ihr ideeller Wert werden erkannt. Statt sorgsam den Bestand zu reaktivieren, wird zum Zweck der Profitabilität Neubau hochgezogen, der überall gleich aussieht. Das führt </a:t>
            </a:r>
            <a:r>
              <a:rPr lang="de-DE" sz="180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zu einem Verlust an Qualität der gebauten Umwelt (im Sinne einer starken Bautradition und –</a:t>
            </a:r>
            <a:r>
              <a:rPr lang="de-DE" sz="1800" err="1">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kultur</a:t>
            </a:r>
            <a:r>
              <a:rPr lang="de-DE" sz="180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 Vielfalt) und der offenen Landschaften.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Was schon ein zweites Problem anspricht: statt Ortskerne wiederzubeleben oder </a:t>
            </a:r>
            <a:r>
              <a:rPr lang="de-DE" sz="1800" err="1">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nachzuverdichten</a:t>
            </a:r>
            <a:r>
              <a:rPr lang="de-DE" sz="180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 &gt; Zersiedelung und extremer Bodenverbrauch in Ö</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rPr>
              <a:t>Gleichzeitig großer Leerstand, vor einigen Tagen neue Schätzungen von Greenpeace: in Ö stehen </a:t>
            </a:r>
            <a:r>
              <a:rPr lang="de-DE" sz="2800"/>
              <a:t>230.000 Wohnungen und Häuser leer (da sind Nebenwohnsitze und Gewerbeimmobilien noch gar nicht einberechnet) &gt; Bestand sinnvoll (um)nutzen verhindert Bodenversiegelung und Landverbrauch</a:t>
            </a:r>
            <a:endParaRPr lang="de-AT" sz="180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800" b="0">
              <a:solidFill>
                <a:srgbClr val="000000"/>
              </a:solidFill>
              <a:effectLst/>
              <a:latin typeface="Titillium Web"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p>
          <a:p>
            <a:pPr marL="0" marR="0" lvl="0" indent="0" algn="l" defTabSz="914400" rtl="0" eaLnBrk="1" fontAlgn="auto" latinLnBrk="0" hangingPunct="1">
              <a:lnSpc>
                <a:spcPct val="100000"/>
              </a:lnSpc>
              <a:spcBef>
                <a:spcPts val="0"/>
              </a:spcBef>
              <a:spcAft>
                <a:spcPts val="0"/>
              </a:spcAft>
              <a:buClrTx/>
              <a:buSzTx/>
              <a:buFontTx/>
              <a:buNone/>
              <a:tabLst/>
              <a:defRPr/>
            </a:pPr>
            <a:r>
              <a:rPr lang="de-AT"/>
              <a:t>Plattform Baukulturpolitik fordert u.a.: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a:t>- Ressourceneffiziente Siedlungsentwicklung</a:t>
            </a:r>
            <a:br>
              <a:rPr lang="de-DE" b="1"/>
            </a:br>
            <a:r>
              <a:rPr lang="de-DE" b="1"/>
              <a:t>- Stärkung der Orts- und Stadtzentren</a:t>
            </a:r>
            <a:br>
              <a:rPr lang="de-DE" b="1"/>
            </a:br>
            <a:r>
              <a:rPr lang="de-DE" b="1"/>
              <a:t>- Erhalt eines charakteristischen Landschaftsbildes</a:t>
            </a:r>
            <a:endParaRPr lang="de-AT"/>
          </a:p>
          <a:p>
            <a:endParaRPr lang="de-AT"/>
          </a:p>
        </p:txBody>
      </p:sp>
      <p:sp>
        <p:nvSpPr>
          <p:cNvPr id="4" name="Foliennummernplatzhalter 3"/>
          <p:cNvSpPr>
            <a:spLocks noGrp="1"/>
          </p:cNvSpPr>
          <p:nvPr>
            <p:ph type="sldNum" sz="quarter" idx="5"/>
          </p:nvPr>
        </p:nvSpPr>
        <p:spPr/>
        <p:txBody>
          <a:bodyPr/>
          <a:lstStyle/>
          <a:p>
            <a:pPr lvl="0"/>
            <a:fld id="{6A11A076-9E49-4866-A1EB-0E31A94FCD84}" type="slidenum">
              <a:rPr lang="de-AT" smtClean="0"/>
              <a:t>3</a:t>
            </a:fld>
            <a:endParaRPr lang="de-AT"/>
          </a:p>
        </p:txBody>
      </p:sp>
    </p:spTree>
    <p:extLst>
      <p:ext uri="{BB962C8B-B14F-4D97-AF65-F5344CB8AC3E}">
        <p14:creationId xmlns:p14="http://schemas.microsoft.com/office/powerpoint/2010/main" val="2603333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3BEC1-A704-F0F4-56A1-4E048E718C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2C66D0-AD3F-BFFA-F477-0FA072C5721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E54D1B9-B66C-84D9-8414-A4A6A2C2B9A8}"/>
              </a:ext>
            </a:extLst>
          </p:cNvPr>
          <p:cNvSpPr>
            <a:spLocks noGrp="1"/>
          </p:cNvSpPr>
          <p:nvPr>
            <p:ph type="body" idx="1"/>
          </p:nvPr>
        </p:nvSpPr>
        <p:spPr/>
        <p:txBody>
          <a:bodyPr/>
          <a:lstStyle/>
          <a:p>
            <a:endParaRPr lang="de-AT"/>
          </a:p>
        </p:txBody>
      </p:sp>
      <p:sp>
        <p:nvSpPr>
          <p:cNvPr id="4" name="Foliennummernplatzhalter 3">
            <a:extLst>
              <a:ext uri="{FF2B5EF4-FFF2-40B4-BE49-F238E27FC236}">
                <a16:creationId xmlns:a16="http://schemas.microsoft.com/office/drawing/2014/main" id="{68A08CC4-C8A3-0D75-6408-63CA05431CD2}"/>
              </a:ext>
            </a:extLst>
          </p:cNvPr>
          <p:cNvSpPr>
            <a:spLocks noGrp="1"/>
          </p:cNvSpPr>
          <p:nvPr>
            <p:ph type="sldNum" sz="quarter" idx="5"/>
          </p:nvPr>
        </p:nvSpPr>
        <p:spPr/>
        <p:txBody>
          <a:bodyPr/>
          <a:lstStyle/>
          <a:p>
            <a:pPr lvl="0"/>
            <a:fld id="{6A11A076-9E49-4866-A1EB-0E31A94FCD84}" type="slidenum">
              <a:rPr lang="de-AT" smtClean="0"/>
              <a:t>4</a:t>
            </a:fld>
            <a:endParaRPr lang="de-AT"/>
          </a:p>
        </p:txBody>
      </p:sp>
    </p:spTree>
    <p:extLst>
      <p:ext uri="{BB962C8B-B14F-4D97-AF65-F5344CB8AC3E}">
        <p14:creationId xmlns:p14="http://schemas.microsoft.com/office/powerpoint/2010/main" val="965777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pPr lvl="0"/>
            <a:fld id="{6A11A076-9E49-4866-A1EB-0E31A94FCD84}" type="slidenum">
              <a:rPr lang="de-AT" smtClean="0"/>
              <a:t>6</a:t>
            </a:fld>
            <a:endParaRPr lang="de-AT"/>
          </a:p>
        </p:txBody>
      </p:sp>
    </p:spTree>
    <p:extLst>
      <p:ext uri="{BB962C8B-B14F-4D97-AF65-F5344CB8AC3E}">
        <p14:creationId xmlns:p14="http://schemas.microsoft.com/office/powerpoint/2010/main" val="3593454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7DA40-FB75-1DE5-7269-9A7885C2EF1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6AE1E87-EE7A-88E6-920D-BD3D063112E2}"/>
              </a:ext>
            </a:extLst>
          </p:cNvPr>
          <p:cNvSpPr>
            <a:spLocks noGrp="1" noRot="1" noChangeAspect="1"/>
          </p:cNvSpPr>
          <p:nvPr>
            <p:ph type="sldImg"/>
          </p:nvPr>
        </p:nvSpPr>
        <p:spPr>
          <a:xfrm>
            <a:off x="358775" y="431800"/>
            <a:ext cx="6138863" cy="3454400"/>
          </a:xfrm>
        </p:spPr>
      </p:sp>
      <p:sp>
        <p:nvSpPr>
          <p:cNvPr id="3" name="Notizenplatzhalter 2">
            <a:extLst>
              <a:ext uri="{FF2B5EF4-FFF2-40B4-BE49-F238E27FC236}">
                <a16:creationId xmlns:a16="http://schemas.microsoft.com/office/drawing/2014/main" id="{B7BED771-ED7F-D7A0-EFE6-DC68957C85C9}"/>
              </a:ext>
            </a:extLst>
          </p:cNvPr>
          <p:cNvSpPr>
            <a:spLocks noGrp="1"/>
          </p:cNvSpPr>
          <p:nvPr>
            <p:ph type="body" idx="1"/>
          </p:nvPr>
        </p:nvSpPr>
        <p:spPr/>
        <p:txBody>
          <a:bodyPr/>
          <a:lstStyle/>
          <a:p>
            <a:endParaRPr lang="de-AT"/>
          </a:p>
        </p:txBody>
      </p:sp>
      <p:sp>
        <p:nvSpPr>
          <p:cNvPr id="4" name="Foliennummernplatzhalter 3">
            <a:extLst>
              <a:ext uri="{FF2B5EF4-FFF2-40B4-BE49-F238E27FC236}">
                <a16:creationId xmlns:a16="http://schemas.microsoft.com/office/drawing/2014/main" id="{37D7ECB0-A340-B288-74C2-0C0EF0771DE0}"/>
              </a:ext>
            </a:extLst>
          </p:cNvPr>
          <p:cNvSpPr>
            <a:spLocks noGrp="1"/>
          </p:cNvSpPr>
          <p:nvPr>
            <p:ph type="sldNum" sz="quarter" idx="5"/>
          </p:nvPr>
        </p:nvSpPr>
        <p:spPr/>
        <p:txBody>
          <a:bodyPr/>
          <a:lstStyle/>
          <a:p>
            <a:pPr defTabSz="965990">
              <a:defRPr/>
            </a:pPr>
            <a:fld id="{6A11A076-9E49-4866-A1EB-0E31A94FCD84}" type="slidenum">
              <a:rPr lang="de-AT"/>
              <a:pPr defTabSz="965990">
                <a:defRPr/>
              </a:pPr>
              <a:t>7</a:t>
            </a:fld>
            <a:endParaRPr lang="de-AT"/>
          </a:p>
        </p:txBody>
      </p:sp>
    </p:spTree>
    <p:extLst>
      <p:ext uri="{BB962C8B-B14F-4D97-AF65-F5344CB8AC3E}">
        <p14:creationId xmlns:p14="http://schemas.microsoft.com/office/powerpoint/2010/main" val="361233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pPr lvl="0"/>
            <a:fld id="{6A11A076-9E49-4866-A1EB-0E31A94FCD84}" type="slidenum">
              <a:rPr lang="de-AT" smtClean="0"/>
              <a:t>12</a:t>
            </a:fld>
            <a:endParaRPr lang="de-AT"/>
          </a:p>
        </p:txBody>
      </p:sp>
    </p:spTree>
    <p:extLst>
      <p:ext uri="{BB962C8B-B14F-4D97-AF65-F5344CB8AC3E}">
        <p14:creationId xmlns:p14="http://schemas.microsoft.com/office/powerpoint/2010/main" val="3063575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pPr lvl="0"/>
            <a:fld id="{6A11A076-9E49-4866-A1EB-0E31A94FCD84}" type="slidenum">
              <a:rPr lang="de-AT" smtClean="0"/>
              <a:t>13</a:t>
            </a:fld>
            <a:endParaRPr lang="de-AT"/>
          </a:p>
        </p:txBody>
      </p:sp>
    </p:spTree>
    <p:extLst>
      <p:ext uri="{BB962C8B-B14F-4D97-AF65-F5344CB8AC3E}">
        <p14:creationId xmlns:p14="http://schemas.microsoft.com/office/powerpoint/2010/main" val="384300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A11A076-9E49-4866-A1EB-0E31A94FCD84}" type="slidenum">
              <a:rPr kumimoji="0" lang="de-AT" sz="1200" b="0" i="0" u="none" strike="noStrike" kern="0" cap="none" spc="0" normalizeH="0" baseline="0" noProof="0" smtClean="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de-AT"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476821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Ausschreibungsschwerpunkt 1 – Technologieentwicklung für die Klimaneutrale Stadt</a:t>
            </a:r>
            <a:endParaRPr lang="de-DE"/>
          </a:p>
          <a:p>
            <a:pPr>
              <a:buFont typeface="Arial" panose="020B0604020202020204" pitchFamily="34" charset="0"/>
              <a:buChar char="•"/>
            </a:pPr>
            <a:r>
              <a:rPr lang="de-DE"/>
              <a:t>1.1 Baumaterialien und Gebäudetechnologien</a:t>
            </a:r>
          </a:p>
          <a:p>
            <a:pPr>
              <a:buFont typeface="Arial" panose="020B0604020202020204" pitchFamily="34" charset="0"/>
              <a:buChar char="•"/>
            </a:pPr>
            <a:r>
              <a:rPr lang="de-DE"/>
              <a:t>1.2 Energietechnologien</a:t>
            </a:r>
          </a:p>
          <a:p>
            <a:r>
              <a:rPr lang="de-DE" b="1"/>
              <a:t>Ausschreibungsschwerpunkt 2 – Systemintegration für die Klimaneutrale Stadt</a:t>
            </a:r>
            <a:endParaRPr lang="de-DE"/>
          </a:p>
          <a:p>
            <a:pPr>
              <a:buFont typeface="Arial" panose="020B0604020202020204" pitchFamily="34" charset="0"/>
              <a:buChar char="•"/>
            </a:pPr>
            <a:r>
              <a:rPr lang="de-DE"/>
              <a:t>2.1 Digitaler Baulebenszyklus für die Klimaneutrale Stadt</a:t>
            </a:r>
          </a:p>
          <a:p>
            <a:pPr>
              <a:buFont typeface="Arial" panose="020B0604020202020204" pitchFamily="34" charset="0"/>
              <a:buChar char="•"/>
            </a:pPr>
            <a:r>
              <a:rPr lang="de-DE"/>
              <a:t>2.2 Energieversorgung für die Klimaneutrale Stadt</a:t>
            </a:r>
          </a:p>
          <a:p>
            <a:pPr>
              <a:buFont typeface="Arial" panose="020B0604020202020204" pitchFamily="34" charset="0"/>
              <a:buChar char="•"/>
            </a:pPr>
            <a:r>
              <a:rPr lang="de-DE"/>
              <a:t>2.3 Energieeffiziente und klimafitte Gebäude und Quartiere</a:t>
            </a:r>
          </a:p>
          <a:p>
            <a:r>
              <a:rPr lang="de-DE" b="1"/>
              <a:t>Ausschreibungsschwerpunkt 3 – Demonstration von Klimaneutralen Gebäuden und Quartieren</a:t>
            </a:r>
            <a:endParaRPr lang="de-AT"/>
          </a:p>
        </p:txBody>
      </p:sp>
      <p:sp>
        <p:nvSpPr>
          <p:cNvPr id="4" name="Foliennummernplatzhalter 3"/>
          <p:cNvSpPr>
            <a:spLocks noGrp="1"/>
          </p:cNvSpPr>
          <p:nvPr>
            <p:ph type="sldNum" sz="quarter" idx="5"/>
          </p:nvPr>
        </p:nvSpPr>
        <p:spPr/>
        <p:txBody>
          <a:bodyPr/>
          <a:lstStyle/>
          <a:p>
            <a:pPr lvl="0"/>
            <a:fld id="{6A11A076-9E49-4866-A1EB-0E31A94FCD84}" type="slidenum">
              <a:rPr lang="de-AT" smtClean="0"/>
              <a:t>16</a:t>
            </a:fld>
            <a:endParaRPr lang="de-AT"/>
          </a:p>
        </p:txBody>
      </p:sp>
    </p:spTree>
    <p:extLst>
      <p:ext uri="{BB962C8B-B14F-4D97-AF65-F5344CB8AC3E}">
        <p14:creationId xmlns:p14="http://schemas.microsoft.com/office/powerpoint/2010/main" val="2835837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eer">
    <p:bg>
      <p:bgPr>
        <a:blipFill>
          <a:blip r:embed="rId2"/>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C0EA5404-1120-4BE7-BC84-AA98314FA6E4}"/>
              </a:ext>
            </a:extLst>
          </p:cNvPr>
          <p:cNvSpPr txBox="1">
            <a:spLocks noGrp="1"/>
          </p:cNvSpPr>
          <p:nvPr>
            <p:ph type="title"/>
          </p:nvPr>
        </p:nvSpPr>
        <p:spPr>
          <a:xfrm>
            <a:off x="478279" y="2207626"/>
            <a:ext cx="6652095" cy="3754498"/>
          </a:xfrm>
        </p:spPr>
        <p:txBody>
          <a:bodyPr/>
          <a:lstStyle>
            <a:lvl1pPr>
              <a:defRPr sz="4875" b="1"/>
            </a:lvl1pPr>
          </a:lstStyle>
          <a:p>
            <a:pPr lvl="0"/>
            <a:r>
              <a:rPr lang="de-DE"/>
              <a:t>Mastertitelformat bearbeiten</a:t>
            </a:r>
          </a:p>
        </p:txBody>
      </p:sp>
      <p:sp>
        <p:nvSpPr>
          <p:cNvPr id="3" name="Datumsplatzhalter 1">
            <a:extLst>
              <a:ext uri="{FF2B5EF4-FFF2-40B4-BE49-F238E27FC236}">
                <a16:creationId xmlns:a16="http://schemas.microsoft.com/office/drawing/2014/main" id="{53160EF3-049C-0664-A2F4-14E1CC1C6F02}"/>
              </a:ext>
            </a:extLst>
          </p:cNvPr>
          <p:cNvSpPr txBox="1">
            <a:spLocks noGrp="1"/>
          </p:cNvSpPr>
          <p:nvPr>
            <p:ph type="dt" sz="half" idx="7"/>
          </p:nvPr>
        </p:nvSpPr>
        <p:spPr>
          <a:xfrm>
            <a:off x="1774111" y="6356355"/>
            <a:ext cx="1063977" cy="365129"/>
          </a:xfrm>
        </p:spPr>
        <p:txBody>
          <a:bodyPr/>
          <a:lstStyle>
            <a:lvl1pPr>
              <a:defRPr/>
            </a:lvl1pPr>
          </a:lstStyle>
          <a:p>
            <a:pPr lvl="0"/>
            <a:fld id="{15516606-11BB-48C2-BFB5-09FD5374C9AB}" type="datetime1">
              <a:rPr lang="de-AT" smtClean="0"/>
              <a:t>16.06.2026</a:t>
            </a:fld>
            <a:endParaRPr lang="de-DE"/>
          </a:p>
        </p:txBody>
      </p:sp>
      <p:sp>
        <p:nvSpPr>
          <p:cNvPr id="5" name="Foliennummernplatzhalter 3">
            <a:extLst>
              <a:ext uri="{FF2B5EF4-FFF2-40B4-BE49-F238E27FC236}">
                <a16:creationId xmlns:a16="http://schemas.microsoft.com/office/drawing/2014/main" id="{B37A5207-8218-77C0-8FB6-0F2521FCB605}"/>
              </a:ext>
            </a:extLst>
          </p:cNvPr>
          <p:cNvSpPr txBox="1">
            <a:spLocks noGrp="1"/>
          </p:cNvSpPr>
          <p:nvPr>
            <p:ph type="sldNum" sz="quarter" idx="8"/>
          </p:nvPr>
        </p:nvSpPr>
        <p:spPr>
          <a:xfrm>
            <a:off x="478278" y="6356355"/>
            <a:ext cx="818479" cy="365129"/>
          </a:xfrm>
        </p:spPr>
        <p:txBody>
          <a:bodyPr/>
          <a:lstStyle>
            <a:lvl1pPr>
              <a:defRPr/>
            </a:lvl1pPr>
          </a:lstStyle>
          <a:p>
            <a:pPr lvl="0"/>
            <a:fld id="{8C17B6A3-6C3D-4602-B56F-C674C580CB26}" type="slidenum">
              <a:t>‹Nr.›</a:t>
            </a:fld>
            <a:endParaRPr lang="de-DE"/>
          </a:p>
        </p:txBody>
      </p:sp>
    </p:spTree>
    <p:extLst>
      <p:ext uri="{BB962C8B-B14F-4D97-AF65-F5344CB8AC3E}">
        <p14:creationId xmlns:p14="http://schemas.microsoft.com/office/powerpoint/2010/main" val="1965305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Titelfolie">
    <p:spTree>
      <p:nvGrpSpPr>
        <p:cNvPr id="1" name=""/>
        <p:cNvGrpSpPr/>
        <p:nvPr/>
      </p:nvGrpSpPr>
      <p:grpSpPr>
        <a:xfrm>
          <a:off x="0" y="0"/>
          <a:ext cx="0" cy="0"/>
          <a:chOff x="0" y="0"/>
          <a:chExt cx="0" cy="0"/>
        </a:xfrm>
      </p:grpSpPr>
      <p:sp>
        <p:nvSpPr>
          <p:cNvPr id="2" name="Rechteck 6">
            <a:extLst>
              <a:ext uri="{FF2B5EF4-FFF2-40B4-BE49-F238E27FC236}">
                <a16:creationId xmlns:a16="http://schemas.microsoft.com/office/drawing/2014/main" id="{237C7700-CE5B-42BA-941E-241D6DCAE38D}"/>
              </a:ext>
            </a:extLst>
          </p:cNvPr>
          <p:cNvSpPr/>
          <p:nvPr/>
        </p:nvSpPr>
        <p:spPr>
          <a:xfrm>
            <a:off x="2" y="0"/>
            <a:ext cx="12191996" cy="4206240"/>
          </a:xfrm>
          <a:prstGeom prst="rect">
            <a:avLst/>
          </a:prstGeom>
          <a:solidFill>
            <a:srgbClr val="3E434B"/>
          </a:solidFill>
          <a:ln cap="flat">
            <a:noFill/>
            <a:prstDash val="solid"/>
          </a:ln>
        </p:spPr>
        <p:txBody>
          <a:bodyPr vert="horz" wrap="square" lIns="74295" tIns="37148" rIns="74295" bIns="37148" anchor="ctr" anchorCtr="1" compatLnSpc="1">
            <a:noAutofit/>
          </a:bodyPr>
          <a:lstStyle/>
          <a:p>
            <a:pPr marL="0" marR="0" lvl="0" indent="0" algn="ctr"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463" b="0" i="0" u="none" strike="noStrike" kern="1200" cap="none" spc="0" baseline="0">
              <a:solidFill>
                <a:srgbClr val="14EBA0"/>
              </a:solidFill>
              <a:uFillTx/>
              <a:latin typeface="Corbel" pitchFamily="34"/>
            </a:endParaRPr>
          </a:p>
        </p:txBody>
      </p:sp>
      <p:sp>
        <p:nvSpPr>
          <p:cNvPr id="3" name="Rechteck 7">
            <a:extLst>
              <a:ext uri="{FF2B5EF4-FFF2-40B4-BE49-F238E27FC236}">
                <a16:creationId xmlns:a16="http://schemas.microsoft.com/office/drawing/2014/main" id="{8C1BD2CD-1002-4C0C-9D36-206DCD898335}"/>
              </a:ext>
            </a:extLst>
          </p:cNvPr>
          <p:cNvSpPr/>
          <p:nvPr/>
        </p:nvSpPr>
        <p:spPr>
          <a:xfrm>
            <a:off x="2" y="0"/>
            <a:ext cx="12191996" cy="4206240"/>
          </a:xfrm>
          <a:prstGeom prst="rect">
            <a:avLst/>
          </a:prstGeom>
          <a:blipFill>
            <a:blip r:embed="rId2">
              <a:alphaModFix amt="51000"/>
            </a:blip>
            <a:stretch>
              <a:fillRect/>
            </a:stretch>
          </a:blipFill>
          <a:ln cap="flat">
            <a:noFill/>
            <a:prstDash val="solid"/>
          </a:ln>
        </p:spPr>
        <p:txBody>
          <a:bodyPr vert="horz" wrap="square" lIns="74295" tIns="37148" rIns="74295" bIns="37148" anchor="ctr" anchorCtr="1" compatLnSpc="1">
            <a:noAutofit/>
          </a:bodyPr>
          <a:lstStyle/>
          <a:p>
            <a:pPr marL="0" marR="0" lvl="0" indent="0" algn="ctr"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463" b="0" i="0" u="none" strike="noStrike" kern="1200" cap="none" spc="0" baseline="0">
              <a:solidFill>
                <a:srgbClr val="14EBA0"/>
              </a:solidFill>
              <a:uFillTx/>
              <a:latin typeface="Corbel" pitchFamily="34"/>
            </a:endParaRPr>
          </a:p>
        </p:txBody>
      </p:sp>
      <p:sp>
        <p:nvSpPr>
          <p:cNvPr id="4" name="Titel 1">
            <a:extLst>
              <a:ext uri="{FF2B5EF4-FFF2-40B4-BE49-F238E27FC236}">
                <a16:creationId xmlns:a16="http://schemas.microsoft.com/office/drawing/2014/main" id="{8A7325CF-2420-4133-971F-DB172B7DD6CE}"/>
              </a:ext>
            </a:extLst>
          </p:cNvPr>
          <p:cNvSpPr txBox="1">
            <a:spLocks noGrp="1"/>
          </p:cNvSpPr>
          <p:nvPr>
            <p:ph type="ctrTitle"/>
          </p:nvPr>
        </p:nvSpPr>
        <p:spPr>
          <a:xfrm>
            <a:off x="490035" y="355284"/>
            <a:ext cx="7122462" cy="3495687"/>
          </a:xfrm>
        </p:spPr>
        <p:txBody>
          <a:bodyPr/>
          <a:lstStyle>
            <a:lvl1pPr>
              <a:defRPr sz="4875">
                <a:solidFill>
                  <a:srgbClr val="14EBA0"/>
                </a:solidFill>
              </a:defRPr>
            </a:lvl1pPr>
          </a:lstStyle>
          <a:p>
            <a:pPr lvl="0"/>
            <a:r>
              <a:rPr lang="de-DE"/>
              <a:t>Mastertitelformat bearbeiten</a:t>
            </a:r>
          </a:p>
        </p:txBody>
      </p:sp>
      <p:sp>
        <p:nvSpPr>
          <p:cNvPr id="5" name="Untertitel 2">
            <a:extLst>
              <a:ext uri="{FF2B5EF4-FFF2-40B4-BE49-F238E27FC236}">
                <a16:creationId xmlns:a16="http://schemas.microsoft.com/office/drawing/2014/main" id="{F853E631-2958-4E59-93ED-28B1A83CC382}"/>
              </a:ext>
            </a:extLst>
          </p:cNvPr>
          <p:cNvSpPr txBox="1">
            <a:spLocks noGrp="1"/>
          </p:cNvSpPr>
          <p:nvPr>
            <p:ph type="subTitle" idx="1"/>
          </p:nvPr>
        </p:nvSpPr>
        <p:spPr>
          <a:xfrm>
            <a:off x="478276" y="4550488"/>
            <a:ext cx="10515600" cy="1301675"/>
          </a:xfrm>
        </p:spPr>
        <p:txBody>
          <a:bodyPr/>
          <a:lstStyle>
            <a:lvl1pPr marL="0" indent="0">
              <a:buNone/>
              <a:defRPr sz="2600"/>
            </a:lvl1pPr>
          </a:lstStyle>
          <a:p>
            <a:pPr lvl="0"/>
            <a:r>
              <a:rPr lang="de-DE"/>
              <a:t>Master-Untertitelformat bearbeiten</a:t>
            </a:r>
          </a:p>
        </p:txBody>
      </p:sp>
      <p:sp>
        <p:nvSpPr>
          <p:cNvPr id="6" name="Datumsplatzhalter 1">
            <a:extLst>
              <a:ext uri="{FF2B5EF4-FFF2-40B4-BE49-F238E27FC236}">
                <a16:creationId xmlns:a16="http://schemas.microsoft.com/office/drawing/2014/main" id="{36D24040-E84C-4E06-BC80-87210B4CE1ED}"/>
              </a:ext>
            </a:extLst>
          </p:cNvPr>
          <p:cNvSpPr txBox="1">
            <a:spLocks noGrp="1"/>
          </p:cNvSpPr>
          <p:nvPr>
            <p:ph type="dt" sz="half" idx="7"/>
          </p:nvPr>
        </p:nvSpPr>
        <p:spPr/>
        <p:txBody>
          <a:bodyPr/>
          <a:lstStyle>
            <a:lvl1pPr>
              <a:defRPr/>
            </a:lvl1pPr>
          </a:lstStyle>
          <a:p>
            <a:pPr lvl="0"/>
            <a:fld id="{5163AC9E-E4D7-455B-94AF-82A152F737CF}" type="datetime1">
              <a:rPr lang="de-AT" smtClean="0"/>
              <a:t>16.06.2026</a:t>
            </a:fld>
            <a:endParaRPr lang="de-DE"/>
          </a:p>
        </p:txBody>
      </p:sp>
      <p:sp>
        <p:nvSpPr>
          <p:cNvPr id="7" name="Foliennummernplatzhalter 3">
            <a:extLst>
              <a:ext uri="{FF2B5EF4-FFF2-40B4-BE49-F238E27FC236}">
                <a16:creationId xmlns:a16="http://schemas.microsoft.com/office/drawing/2014/main" id="{DD36DD17-EC2C-4AAC-A8AB-88DC941B3D6E}"/>
              </a:ext>
            </a:extLst>
          </p:cNvPr>
          <p:cNvSpPr txBox="1">
            <a:spLocks noGrp="1"/>
          </p:cNvSpPr>
          <p:nvPr>
            <p:ph type="sldNum" sz="quarter" idx="8"/>
          </p:nvPr>
        </p:nvSpPr>
        <p:spPr>
          <a:xfrm>
            <a:off x="478278" y="6356355"/>
            <a:ext cx="818479" cy="365129"/>
          </a:xfrm>
        </p:spPr>
        <p:txBody>
          <a:bodyPr/>
          <a:lstStyle>
            <a:lvl1pPr>
              <a:defRPr/>
            </a:lvl1pPr>
          </a:lstStyle>
          <a:p>
            <a:pPr lvl="0"/>
            <a:fld id="{4151B701-6493-4770-B44C-E9B4FFA8EB5F}" type="slidenum">
              <a:t>‹Nr.›</a:t>
            </a:fld>
            <a:endParaRPr lang="de-DE"/>
          </a:p>
        </p:txBody>
      </p:sp>
    </p:spTree>
    <p:extLst>
      <p:ext uri="{BB962C8B-B14F-4D97-AF65-F5344CB8AC3E}">
        <p14:creationId xmlns:p14="http://schemas.microsoft.com/office/powerpoint/2010/main" val="2405830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FC9837-ABD8-4011-914C-4DB0EE78592E}"/>
              </a:ext>
            </a:extLst>
          </p:cNvPr>
          <p:cNvSpPr txBox="1">
            <a:spLocks noGrp="1"/>
          </p:cNvSpPr>
          <p:nvPr>
            <p:ph type="title"/>
          </p:nvPr>
        </p:nvSpPr>
        <p:spPr>
          <a:xfrm>
            <a:off x="479897" y="493487"/>
            <a:ext cx="10515600" cy="1197205"/>
          </a:xfrm>
        </p:spPr>
        <p:txBody>
          <a:bodyPr/>
          <a:lstStyle>
            <a:lvl1pPr>
              <a:defRPr b="1"/>
            </a:lvl1pPr>
          </a:lstStyle>
          <a:p>
            <a:pPr lvl="0"/>
            <a:r>
              <a:rPr lang="de-DE"/>
              <a:t>Mastertitelformat bearbeiten</a:t>
            </a:r>
          </a:p>
        </p:txBody>
      </p:sp>
      <p:sp>
        <p:nvSpPr>
          <p:cNvPr id="3" name="Inhaltsplatzhalter 2">
            <a:extLst>
              <a:ext uri="{FF2B5EF4-FFF2-40B4-BE49-F238E27FC236}">
                <a16:creationId xmlns:a16="http://schemas.microsoft.com/office/drawing/2014/main" id="{A87FDC55-A057-44E4-8268-A52BCB47F417}"/>
              </a:ext>
            </a:extLst>
          </p:cNvPr>
          <p:cNvSpPr txBox="1">
            <a:spLocks noGrp="1"/>
          </p:cNvSpPr>
          <p:nvPr>
            <p:ph idx="1"/>
          </p:nvPr>
        </p:nvSpPr>
        <p:spPr>
          <a:xfrm>
            <a:off x="479897" y="2015995"/>
            <a:ext cx="10515600" cy="4168054"/>
          </a:xfrm>
        </p:spPr>
        <p:txBody>
          <a:bodyPr/>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1">
            <a:extLst>
              <a:ext uri="{FF2B5EF4-FFF2-40B4-BE49-F238E27FC236}">
                <a16:creationId xmlns:a16="http://schemas.microsoft.com/office/drawing/2014/main" id="{6E8E34FE-18D0-4CF4-939B-F05061A3537E}"/>
              </a:ext>
            </a:extLst>
          </p:cNvPr>
          <p:cNvSpPr txBox="1">
            <a:spLocks noGrp="1"/>
          </p:cNvSpPr>
          <p:nvPr>
            <p:ph type="dt" sz="half" idx="7"/>
          </p:nvPr>
        </p:nvSpPr>
        <p:spPr/>
        <p:txBody>
          <a:bodyPr/>
          <a:lstStyle>
            <a:lvl1pPr>
              <a:defRPr/>
            </a:lvl1pPr>
          </a:lstStyle>
          <a:p>
            <a:pPr lvl="0"/>
            <a:fld id="{D6DD530F-7598-4A3B-BE9A-4AD389EDD653}" type="datetime1">
              <a:rPr lang="de-AT" smtClean="0"/>
              <a:t>16.06.2026</a:t>
            </a:fld>
            <a:endParaRPr lang="de-DE"/>
          </a:p>
        </p:txBody>
      </p:sp>
      <p:sp>
        <p:nvSpPr>
          <p:cNvPr id="5" name="Foliennummernplatzhalter 3">
            <a:extLst>
              <a:ext uri="{FF2B5EF4-FFF2-40B4-BE49-F238E27FC236}">
                <a16:creationId xmlns:a16="http://schemas.microsoft.com/office/drawing/2014/main" id="{742C5E6E-E61A-4016-805D-CAD299B9959F}"/>
              </a:ext>
            </a:extLst>
          </p:cNvPr>
          <p:cNvSpPr txBox="1">
            <a:spLocks noGrp="1"/>
          </p:cNvSpPr>
          <p:nvPr>
            <p:ph type="sldNum" sz="quarter" idx="8"/>
          </p:nvPr>
        </p:nvSpPr>
        <p:spPr>
          <a:xfrm>
            <a:off x="478278" y="6356355"/>
            <a:ext cx="818479" cy="365129"/>
          </a:xfrm>
        </p:spPr>
        <p:txBody>
          <a:bodyPr/>
          <a:lstStyle>
            <a:lvl1pPr>
              <a:defRPr/>
            </a:lvl1pPr>
          </a:lstStyle>
          <a:p>
            <a:pPr lvl="0"/>
            <a:fld id="{508B0B8C-79D8-41A7-AD2D-5AE0669EA8EC}" type="slidenum">
              <a:t>‹Nr.›</a:t>
            </a:fld>
            <a:endParaRPr lang="de-DE"/>
          </a:p>
        </p:txBody>
      </p:sp>
    </p:spTree>
    <p:extLst>
      <p:ext uri="{BB962C8B-B14F-4D97-AF65-F5344CB8AC3E}">
        <p14:creationId xmlns:p14="http://schemas.microsoft.com/office/powerpoint/2010/main" val="2977323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schnitts">
    <p:bg>
      <p:bgPr>
        <a:solidFill>
          <a:srgbClr val="3E434B"/>
        </a:solidFill>
        <a:effectLst/>
      </p:bgPr>
    </p:bg>
    <p:spTree>
      <p:nvGrpSpPr>
        <p:cNvPr id="1" name=""/>
        <p:cNvGrpSpPr/>
        <p:nvPr/>
      </p:nvGrpSpPr>
      <p:grpSpPr>
        <a:xfrm>
          <a:off x="0" y="0"/>
          <a:ext cx="0" cy="0"/>
          <a:chOff x="0" y="0"/>
          <a:chExt cx="0" cy="0"/>
        </a:xfrm>
      </p:grpSpPr>
      <p:sp>
        <p:nvSpPr>
          <p:cNvPr id="2" name="Rechteck 4">
            <a:extLst>
              <a:ext uri="{FF2B5EF4-FFF2-40B4-BE49-F238E27FC236}">
                <a16:creationId xmlns:a16="http://schemas.microsoft.com/office/drawing/2014/main" id="{1586EF8C-ABDF-4E3C-9131-EB0EA0726100}"/>
              </a:ext>
            </a:extLst>
          </p:cNvPr>
          <p:cNvSpPr/>
          <p:nvPr/>
        </p:nvSpPr>
        <p:spPr>
          <a:xfrm>
            <a:off x="2" y="0"/>
            <a:ext cx="12191996" cy="6858000"/>
          </a:xfrm>
          <a:prstGeom prst="rect">
            <a:avLst/>
          </a:prstGeom>
          <a:blipFill>
            <a:blip r:embed="rId2">
              <a:alphaModFix amt="51000"/>
            </a:blip>
            <a:stretch>
              <a:fillRect/>
            </a:stretch>
          </a:blipFill>
          <a:ln cap="flat">
            <a:noFill/>
            <a:prstDash val="solid"/>
          </a:ln>
        </p:spPr>
        <p:txBody>
          <a:bodyPr vert="horz" wrap="square" lIns="74295" tIns="37148" rIns="74295" bIns="37148" anchor="ctr" anchorCtr="1" compatLnSpc="1">
            <a:noAutofit/>
          </a:bodyPr>
          <a:lstStyle/>
          <a:p>
            <a:pPr marL="0" marR="0" lvl="0" indent="0" algn="ctr"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463" b="0" i="0" u="none" strike="noStrike" kern="1200" cap="none" spc="0" baseline="0">
              <a:solidFill>
                <a:srgbClr val="14EBA0"/>
              </a:solidFill>
              <a:uFillTx/>
              <a:latin typeface="Corbel" pitchFamily="34"/>
            </a:endParaRPr>
          </a:p>
        </p:txBody>
      </p:sp>
      <p:sp>
        <p:nvSpPr>
          <p:cNvPr id="7" name="Textfeld 6" hidden="1">
            <a:extLst>
              <a:ext uri="{FF2B5EF4-FFF2-40B4-BE49-F238E27FC236}">
                <a16:creationId xmlns:a16="http://schemas.microsoft.com/office/drawing/2014/main" id="{1861D8C7-CC95-069E-1AB0-3AEFB2B2AD7A}"/>
              </a:ext>
            </a:extLst>
          </p:cNvPr>
          <p:cNvSpPr txBox="1"/>
          <p:nvPr userDrawn="1"/>
        </p:nvSpPr>
        <p:spPr>
          <a:xfrm>
            <a:off x="1138335" y="1629747"/>
            <a:ext cx="914400" cy="914400"/>
          </a:xfrm>
          <a:prstGeom prst="rect">
            <a:avLst/>
          </a:prstGeom>
          <a:noFill/>
          <a:ln cap="flat">
            <a:noFill/>
          </a:ln>
        </p:spPr>
        <p:txBody>
          <a:bodyPr vert="horz" wrap="none" lIns="74295" tIns="37148" rIns="74295" bIns="37148" rtlCol="0" anchor="t" anchorCtr="0" compatLnSpc="1">
            <a:normAutofit lnSpcReduction="10000"/>
          </a:bodyPr>
          <a:lstStyle/>
          <a:p>
            <a:pPr marL="0" marR="0" indent="0" algn="l" defTabSz="742950" rtl="0" fontAlgn="auto" hangingPunct="1">
              <a:lnSpc>
                <a:spcPct val="120000"/>
              </a:lnSpc>
              <a:spcBef>
                <a:spcPts val="0"/>
              </a:spcBef>
              <a:spcAft>
                <a:spcPts val="0"/>
              </a:spcAft>
              <a:buNone/>
              <a:tabLst/>
            </a:pPr>
            <a:endParaRPr lang="de-AT" sz="4875" b="0" i="0" u="none" strike="noStrike" kern="1200" cap="none" spc="0" baseline="0">
              <a:solidFill>
                <a:srgbClr val="F0F4F4"/>
              </a:solidFill>
              <a:uFillTx/>
              <a:latin typeface="Titillium Web SemiBold"/>
            </a:endParaRPr>
          </a:p>
        </p:txBody>
      </p:sp>
    </p:spTree>
    <p:extLst>
      <p:ext uri="{BB962C8B-B14F-4D97-AF65-F5344CB8AC3E}">
        <p14:creationId xmlns:p14="http://schemas.microsoft.com/office/powerpoint/2010/main" val="4130717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Abschnitts">
    <p:bg>
      <p:bgPr>
        <a:blipFill>
          <a:blip r:embed="rId2"/>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030C79-7088-4C41-AFF3-88B54AF68AF6}"/>
              </a:ext>
            </a:extLst>
          </p:cNvPr>
          <p:cNvSpPr txBox="1"/>
          <p:nvPr/>
        </p:nvSpPr>
        <p:spPr>
          <a:xfrm>
            <a:off x="509083" y="909315"/>
            <a:ext cx="7122462" cy="2387598"/>
          </a:xfrm>
          <a:prstGeom prst="rect">
            <a:avLst/>
          </a:prstGeom>
          <a:noFill/>
          <a:ln cap="flat">
            <a:noFill/>
          </a:ln>
        </p:spPr>
        <p:txBody>
          <a:bodyPr vert="horz" wrap="square" lIns="74295" tIns="37148" rIns="74295" bIns="37148" anchor="t" anchorCtr="0" compatLnSpc="1">
            <a:normAutofit/>
          </a:bodyPr>
          <a:lstStyle/>
          <a:p>
            <a:pPr marL="0" marR="0" lvl="0" indent="0" algn="l" defTabSz="74295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de-DE" sz="4875" b="0" i="0" u="none" strike="noStrike" kern="1200" cap="none" spc="0" baseline="0">
                <a:solidFill>
                  <a:srgbClr val="F0F4F4"/>
                </a:solidFill>
                <a:uFillTx/>
                <a:latin typeface="Titillium Web SemiBold"/>
              </a:rPr>
              <a:t>Mastertitelformat </a:t>
            </a:r>
            <a:r>
              <a:rPr lang="de-DE" sz="4875" b="1" i="0" u="none" strike="noStrike" kern="1200" cap="none" spc="0" baseline="0">
                <a:solidFill>
                  <a:srgbClr val="F0F4F4"/>
                </a:solidFill>
                <a:uFillTx/>
                <a:latin typeface="Titillium Web SemiBold"/>
              </a:rPr>
              <a:t>bearbeiten</a:t>
            </a:r>
          </a:p>
        </p:txBody>
      </p:sp>
    </p:spTree>
    <p:extLst>
      <p:ext uri="{BB962C8B-B14F-4D97-AF65-F5344CB8AC3E}">
        <p14:creationId xmlns:p14="http://schemas.microsoft.com/office/powerpoint/2010/main" val="2968022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Abschnitts">
    <p:bg>
      <p:bgPr>
        <a:blipFill>
          <a:blip r:embed="rId2"/>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6B7851-FAE1-4AA1-A376-54E9892EA13D}"/>
              </a:ext>
            </a:extLst>
          </p:cNvPr>
          <p:cNvSpPr txBox="1"/>
          <p:nvPr/>
        </p:nvSpPr>
        <p:spPr>
          <a:xfrm>
            <a:off x="509083" y="909315"/>
            <a:ext cx="7122462" cy="2387598"/>
          </a:xfrm>
          <a:prstGeom prst="rect">
            <a:avLst/>
          </a:prstGeom>
          <a:noFill/>
          <a:ln cap="flat">
            <a:noFill/>
          </a:ln>
        </p:spPr>
        <p:txBody>
          <a:bodyPr vert="horz" wrap="square" lIns="74295" tIns="37148" rIns="74295" bIns="37148" anchor="t" anchorCtr="0" compatLnSpc="1">
            <a:normAutofit/>
          </a:bodyPr>
          <a:lstStyle/>
          <a:p>
            <a:pPr marL="0" marR="0" lvl="0" indent="0" algn="l" defTabSz="742950" rtl="0" fontAlgn="auto" hangingPunct="1">
              <a:lnSpc>
                <a:spcPct val="120000"/>
              </a:lnSpc>
              <a:spcBef>
                <a:spcPts val="0"/>
              </a:spcBef>
              <a:spcAft>
                <a:spcPts val="0"/>
              </a:spcAft>
              <a:buNone/>
              <a:tabLst/>
              <a:defRPr sz="1800" b="0" i="0" u="none" strike="noStrike" kern="0" cap="none" spc="0" baseline="0">
                <a:solidFill>
                  <a:srgbClr val="000000"/>
                </a:solidFill>
                <a:uFillTx/>
              </a:defRPr>
            </a:pPr>
            <a:r>
              <a:rPr lang="de-DE" sz="4875" b="0" i="0" u="none" strike="noStrike" kern="1200" cap="none" spc="0" baseline="0">
                <a:solidFill>
                  <a:srgbClr val="FFFFFF"/>
                </a:solidFill>
                <a:uFillTx/>
                <a:latin typeface="Titillium Web SemiBold"/>
              </a:rPr>
              <a:t>Mastertitelformat </a:t>
            </a:r>
            <a:r>
              <a:rPr lang="de-DE" sz="4875" b="1" i="0" u="none" strike="noStrike" kern="1200" cap="none" spc="0" baseline="0">
                <a:solidFill>
                  <a:srgbClr val="FFFFFF"/>
                </a:solidFill>
                <a:uFillTx/>
                <a:latin typeface="Titillium Web SemiBold"/>
              </a:rPr>
              <a:t>bearbeiten</a:t>
            </a:r>
          </a:p>
        </p:txBody>
      </p:sp>
    </p:spTree>
    <p:extLst>
      <p:ext uri="{BB962C8B-B14F-4D97-AF65-F5344CB8AC3E}">
        <p14:creationId xmlns:p14="http://schemas.microsoft.com/office/powerpoint/2010/main" val="3107443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Abschnitts">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636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Nur Titel">
    <p:bg>
      <p:bgPr>
        <a:blipFill>
          <a:blip r:embed="rId2"/>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E6A36B-E772-46FA-ABBB-141B3A559EAA}"/>
              </a:ext>
            </a:extLst>
          </p:cNvPr>
          <p:cNvSpPr txBox="1">
            <a:spLocks noGrp="1"/>
          </p:cNvSpPr>
          <p:nvPr>
            <p:ph type="title"/>
          </p:nvPr>
        </p:nvSpPr>
        <p:spPr>
          <a:xfrm>
            <a:off x="478276" y="1520702"/>
            <a:ext cx="10515600" cy="990596"/>
          </a:xfrm>
        </p:spPr>
        <p:txBody>
          <a:bodyPr/>
          <a:lstStyle>
            <a:lvl1pPr>
              <a:defRPr/>
            </a:lvl1pPr>
          </a:lstStyle>
          <a:p>
            <a:pPr lvl="0"/>
            <a:r>
              <a:rPr lang="de-DE"/>
              <a:t>Mastertitelformat bearbeiten</a:t>
            </a:r>
          </a:p>
        </p:txBody>
      </p:sp>
      <p:sp>
        <p:nvSpPr>
          <p:cNvPr id="3" name="Inhaltsplatzhalter 3">
            <a:extLst>
              <a:ext uri="{FF2B5EF4-FFF2-40B4-BE49-F238E27FC236}">
                <a16:creationId xmlns:a16="http://schemas.microsoft.com/office/drawing/2014/main" id="{B235F528-809A-43F1-8907-F5832664F3F5}"/>
              </a:ext>
            </a:extLst>
          </p:cNvPr>
          <p:cNvSpPr txBox="1">
            <a:spLocks noGrp="1"/>
          </p:cNvSpPr>
          <p:nvPr>
            <p:ph idx="4294967295"/>
          </p:nvPr>
        </p:nvSpPr>
        <p:spPr>
          <a:xfrm>
            <a:off x="482100" y="2537569"/>
            <a:ext cx="10511786" cy="3151470"/>
          </a:xfrm>
        </p:spPr>
        <p:txBody>
          <a:bodyPr/>
          <a:lstStyle>
            <a:lvl1pPr marL="0" indent="0">
              <a:buNone/>
              <a:defRPr/>
            </a:lvl1pPr>
            <a:lvl2pPr marL="371475" indent="0">
              <a:buNone/>
              <a:defRPr/>
            </a:lvl2pPr>
            <a:lvl3pPr marL="742950" indent="0">
              <a:buNone/>
              <a:defRPr/>
            </a:lvl3pPr>
            <a:lvl4pPr marL="1114425" indent="0">
              <a:buNone/>
              <a:defRPr/>
            </a:lvl4pPr>
            <a:lvl5pPr marL="1485900" indent="0">
              <a:buNone/>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99820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Vergleich">
    <p:bg>
      <p:bgPr>
        <a:blipFill dpi="0" rotWithShape="1">
          <a:blip r:embed="rId2">
            <a:lum/>
          </a:blip>
          <a:srcRect/>
          <a:stretch>
            <a:fillRect l="-2000" t="-4000"/>
          </a:stretch>
        </a:blipFill>
        <a:effectLst/>
      </p:bgPr>
    </p:bg>
    <p:spTree>
      <p:nvGrpSpPr>
        <p:cNvPr id="1" name=""/>
        <p:cNvGrpSpPr/>
        <p:nvPr/>
      </p:nvGrpSpPr>
      <p:grpSpPr>
        <a:xfrm>
          <a:off x="0" y="0"/>
          <a:ext cx="0" cy="0"/>
          <a:chOff x="0" y="0"/>
          <a:chExt cx="0" cy="0"/>
        </a:xfrm>
      </p:grpSpPr>
      <p:sp>
        <p:nvSpPr>
          <p:cNvPr id="2" name="Inhaltsplatzhalter 3">
            <a:extLst>
              <a:ext uri="{FF2B5EF4-FFF2-40B4-BE49-F238E27FC236}">
                <a16:creationId xmlns:a16="http://schemas.microsoft.com/office/drawing/2014/main" id="{54E5E59F-D4C9-4627-B640-004A7C8A5F44}"/>
              </a:ext>
            </a:extLst>
          </p:cNvPr>
          <p:cNvSpPr txBox="1">
            <a:spLocks noGrp="1"/>
          </p:cNvSpPr>
          <p:nvPr>
            <p:ph idx="4294967295"/>
          </p:nvPr>
        </p:nvSpPr>
        <p:spPr>
          <a:xfrm>
            <a:off x="482101" y="2846262"/>
            <a:ext cx="4882137" cy="3364342"/>
          </a:xfrm>
        </p:spPr>
        <p:txBody>
          <a:bodyPr/>
          <a:lstStyle>
            <a:lvl1pPr marL="0" indent="0">
              <a:buNone/>
              <a:defRPr/>
            </a:lvl1pPr>
            <a:lvl2pPr marL="371475" indent="0">
              <a:buNone/>
              <a:defRPr/>
            </a:lvl2pPr>
            <a:lvl3pPr marL="742950" indent="0">
              <a:buNone/>
              <a:defRPr/>
            </a:lvl3pPr>
            <a:lvl4pPr marL="1114425" indent="0">
              <a:buNone/>
              <a:defRPr/>
            </a:lvl4pPr>
            <a:lvl5pPr marL="1485900" indent="0">
              <a:buNone/>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Datumsplatzhalter 6">
            <a:extLst>
              <a:ext uri="{FF2B5EF4-FFF2-40B4-BE49-F238E27FC236}">
                <a16:creationId xmlns:a16="http://schemas.microsoft.com/office/drawing/2014/main" id="{8D90D39D-3BDC-4E4A-91A3-5832C03E9D99}"/>
              </a:ext>
            </a:extLst>
          </p:cNvPr>
          <p:cNvSpPr txBox="1">
            <a:spLocks noGrp="1"/>
          </p:cNvSpPr>
          <p:nvPr>
            <p:ph type="dt" sz="half" idx="7"/>
          </p:nvPr>
        </p:nvSpPr>
        <p:spPr/>
        <p:txBody>
          <a:bodyPr/>
          <a:lstStyle>
            <a:lvl1pPr>
              <a:defRPr/>
            </a:lvl1pPr>
          </a:lstStyle>
          <a:p>
            <a:pPr lvl="0"/>
            <a:fld id="{281DA216-B786-4252-A4B8-0902692160B1}" type="datetime1">
              <a:rPr lang="de-AT" smtClean="0"/>
              <a:t>16.06.2026</a:t>
            </a:fld>
            <a:endParaRPr lang="de-DE"/>
          </a:p>
        </p:txBody>
      </p:sp>
      <p:sp>
        <p:nvSpPr>
          <p:cNvPr id="4" name="Bildplatzhalter 8">
            <a:extLst>
              <a:ext uri="{FF2B5EF4-FFF2-40B4-BE49-F238E27FC236}">
                <a16:creationId xmlns:a16="http://schemas.microsoft.com/office/drawing/2014/main" id="{43289308-9226-4C7D-9152-D598FB883E45}"/>
              </a:ext>
            </a:extLst>
          </p:cNvPr>
          <p:cNvSpPr txBox="1">
            <a:spLocks noGrp="1"/>
          </p:cNvSpPr>
          <p:nvPr>
            <p:ph type="pic" idx="4294967295"/>
          </p:nvPr>
        </p:nvSpPr>
        <p:spPr>
          <a:xfrm>
            <a:off x="6153153" y="0"/>
            <a:ext cx="6019796" cy="6858000"/>
          </a:xfrm>
        </p:spPr>
        <p:txBody>
          <a:bodyPr/>
          <a:lstStyle>
            <a:lvl1pPr>
              <a:defRPr/>
            </a:lvl1pPr>
          </a:lstStyle>
          <a:p>
            <a:pPr lvl="0"/>
            <a:r>
              <a:rPr lang="de-DE"/>
              <a:t>Bild durch Klicken auf Symbol hinzufügen</a:t>
            </a:r>
          </a:p>
        </p:txBody>
      </p:sp>
      <p:sp>
        <p:nvSpPr>
          <p:cNvPr id="6" name="Titel 1">
            <a:extLst>
              <a:ext uri="{FF2B5EF4-FFF2-40B4-BE49-F238E27FC236}">
                <a16:creationId xmlns:a16="http://schemas.microsoft.com/office/drawing/2014/main" id="{7CEB9C99-1760-422F-B0CA-C408018042E4}"/>
              </a:ext>
            </a:extLst>
          </p:cNvPr>
          <p:cNvSpPr txBox="1"/>
          <p:nvPr/>
        </p:nvSpPr>
        <p:spPr>
          <a:xfrm>
            <a:off x="459232" y="1520702"/>
            <a:ext cx="5122423" cy="1422522"/>
          </a:xfrm>
          <a:prstGeom prst="rect">
            <a:avLst/>
          </a:prstGeom>
          <a:noFill/>
          <a:ln cap="flat">
            <a:noFill/>
          </a:ln>
        </p:spPr>
        <p:txBody>
          <a:bodyPr vert="horz" wrap="square" lIns="74295" tIns="37148" rIns="74295" bIns="37148" anchor="t" anchorCtr="0" compatLnSpc="1">
            <a:normAutofit/>
          </a:bodyPr>
          <a:lstStyle/>
          <a:p>
            <a:pPr marL="0" marR="0" lvl="0" indent="0" algn="l"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2925" b="0" i="0" u="none" strike="noStrike" kern="1200" cap="none" spc="0" baseline="0">
                <a:solidFill>
                  <a:srgbClr val="3E434B"/>
                </a:solidFill>
                <a:uFillTx/>
                <a:latin typeface="Titillium Web SemiBold"/>
              </a:rPr>
              <a:t>Innovation!</a:t>
            </a:r>
          </a:p>
        </p:txBody>
      </p:sp>
      <p:sp>
        <p:nvSpPr>
          <p:cNvPr id="7" name="Foliennummernplatzhalter 3">
            <a:extLst>
              <a:ext uri="{FF2B5EF4-FFF2-40B4-BE49-F238E27FC236}">
                <a16:creationId xmlns:a16="http://schemas.microsoft.com/office/drawing/2014/main" id="{6BC570CE-7552-42EC-9F3E-F6453C35E15F}"/>
              </a:ext>
            </a:extLst>
          </p:cNvPr>
          <p:cNvSpPr txBox="1">
            <a:spLocks noGrp="1"/>
          </p:cNvSpPr>
          <p:nvPr>
            <p:ph type="sldNum" sz="quarter" idx="8"/>
          </p:nvPr>
        </p:nvSpPr>
        <p:spPr>
          <a:xfrm>
            <a:off x="478278" y="6356355"/>
            <a:ext cx="818479" cy="365129"/>
          </a:xfrm>
        </p:spPr>
        <p:txBody>
          <a:bodyPr/>
          <a:lstStyle>
            <a:lvl1pPr>
              <a:defRPr/>
            </a:lvl1pPr>
          </a:lstStyle>
          <a:p>
            <a:pPr lvl="0"/>
            <a:fld id="{3E018620-F997-4519-BE88-21E95F598EEC}" type="slidenum">
              <a:t>‹Nr.›</a:t>
            </a:fld>
            <a:endParaRPr lang="de-DE"/>
          </a:p>
        </p:txBody>
      </p:sp>
    </p:spTree>
    <p:extLst>
      <p:ext uri="{BB962C8B-B14F-4D97-AF65-F5344CB8AC3E}">
        <p14:creationId xmlns:p14="http://schemas.microsoft.com/office/powerpoint/2010/main" val="41474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8ABBBF-C039-4635-AD55-79374667FE25}"/>
              </a:ext>
            </a:extLst>
          </p:cNvPr>
          <p:cNvSpPr txBox="1">
            <a:spLocks noGrp="1"/>
          </p:cNvSpPr>
          <p:nvPr>
            <p:ph type="title"/>
          </p:nvPr>
        </p:nvSpPr>
        <p:spPr>
          <a:xfrm>
            <a:off x="6670959" y="493487"/>
            <a:ext cx="4851404" cy="1197205"/>
          </a:xfrm>
        </p:spPr>
        <p:txBody>
          <a:bodyPr/>
          <a:lstStyle>
            <a:lvl1pPr>
              <a:lnSpc>
                <a:spcPct val="100000"/>
              </a:lnSpc>
              <a:defRPr/>
            </a:lvl1pPr>
          </a:lstStyle>
          <a:p>
            <a:pPr lvl="0"/>
            <a:r>
              <a:rPr lang="de-DE"/>
              <a:t>Mastertitelformat bearbeiten</a:t>
            </a:r>
          </a:p>
        </p:txBody>
      </p:sp>
      <p:sp>
        <p:nvSpPr>
          <p:cNvPr id="3" name="Inhaltsplatzhalter 2">
            <a:extLst>
              <a:ext uri="{FF2B5EF4-FFF2-40B4-BE49-F238E27FC236}">
                <a16:creationId xmlns:a16="http://schemas.microsoft.com/office/drawing/2014/main" id="{005351DF-256A-486F-A6A4-C9A156E9C994}"/>
              </a:ext>
            </a:extLst>
          </p:cNvPr>
          <p:cNvSpPr txBox="1">
            <a:spLocks noGrp="1"/>
          </p:cNvSpPr>
          <p:nvPr>
            <p:ph idx="4294967295"/>
          </p:nvPr>
        </p:nvSpPr>
        <p:spPr>
          <a:xfrm>
            <a:off x="6670959" y="2015995"/>
            <a:ext cx="4851404" cy="4101422"/>
          </a:xfrm>
        </p:spPr>
        <p:txBody>
          <a:bodyPr/>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4">
            <a:extLst>
              <a:ext uri="{FF2B5EF4-FFF2-40B4-BE49-F238E27FC236}">
                <a16:creationId xmlns:a16="http://schemas.microsoft.com/office/drawing/2014/main" id="{378A4E87-594E-417E-8F3F-73C927FC2B4D}"/>
              </a:ext>
            </a:extLst>
          </p:cNvPr>
          <p:cNvSpPr txBox="1">
            <a:spLocks noGrp="1"/>
          </p:cNvSpPr>
          <p:nvPr>
            <p:ph type="dt" sz="half" idx="7"/>
          </p:nvPr>
        </p:nvSpPr>
        <p:spPr/>
        <p:txBody>
          <a:bodyPr/>
          <a:lstStyle>
            <a:lvl1pPr>
              <a:defRPr/>
            </a:lvl1pPr>
          </a:lstStyle>
          <a:p>
            <a:pPr lvl="0"/>
            <a:fld id="{0643F62A-6882-4722-AF36-0D3765DEAF6A}" type="datetime1">
              <a:rPr lang="de-AT" smtClean="0"/>
              <a:t>16.06.2026</a:t>
            </a:fld>
            <a:endParaRPr lang="de-DE"/>
          </a:p>
        </p:txBody>
      </p:sp>
      <p:sp>
        <p:nvSpPr>
          <p:cNvPr id="5" name="Foliennummernplatzhalter 6">
            <a:extLst>
              <a:ext uri="{FF2B5EF4-FFF2-40B4-BE49-F238E27FC236}">
                <a16:creationId xmlns:a16="http://schemas.microsoft.com/office/drawing/2014/main" id="{C1464361-C2B4-4160-A465-F7CA434A86D6}"/>
              </a:ext>
            </a:extLst>
          </p:cNvPr>
          <p:cNvSpPr txBox="1">
            <a:spLocks noGrp="1"/>
          </p:cNvSpPr>
          <p:nvPr>
            <p:ph type="sldNum" sz="quarter" idx="8"/>
          </p:nvPr>
        </p:nvSpPr>
        <p:spPr/>
        <p:txBody>
          <a:bodyPr/>
          <a:lstStyle>
            <a:lvl1pPr>
              <a:defRPr/>
            </a:lvl1pPr>
          </a:lstStyle>
          <a:p>
            <a:pPr lvl="0"/>
            <a:fld id="{2F4876DF-0F0C-4C2B-B55C-3343904B5327}" type="slidenum">
              <a:t>‹Nr.›</a:t>
            </a:fld>
            <a:endParaRPr lang="de-DE"/>
          </a:p>
        </p:txBody>
      </p:sp>
      <p:sp>
        <p:nvSpPr>
          <p:cNvPr id="6" name="Bildplatzhalter 8">
            <a:extLst>
              <a:ext uri="{FF2B5EF4-FFF2-40B4-BE49-F238E27FC236}">
                <a16:creationId xmlns:a16="http://schemas.microsoft.com/office/drawing/2014/main" id="{579407C4-88B4-4E20-8AA8-0CDCC6E6DE6F}"/>
              </a:ext>
            </a:extLst>
          </p:cNvPr>
          <p:cNvSpPr txBox="1">
            <a:spLocks noGrp="1"/>
          </p:cNvSpPr>
          <p:nvPr>
            <p:ph type="pic" idx="4294967295"/>
          </p:nvPr>
        </p:nvSpPr>
        <p:spPr>
          <a:xfrm>
            <a:off x="-6922" y="0"/>
            <a:ext cx="6019796" cy="6858000"/>
          </a:xfrm>
        </p:spPr>
        <p:txBody>
          <a:bodyPr/>
          <a:lstStyle>
            <a:lvl1pPr>
              <a:defRPr/>
            </a:lvl1pPr>
          </a:lstStyle>
          <a:p>
            <a:pPr lvl="0"/>
            <a:r>
              <a:rPr lang="de-DE"/>
              <a:t>Bild durch Klicken auf Symbol hinzufügen</a:t>
            </a:r>
          </a:p>
        </p:txBody>
      </p:sp>
    </p:spTree>
    <p:extLst>
      <p:ext uri="{BB962C8B-B14F-4D97-AF65-F5344CB8AC3E}">
        <p14:creationId xmlns:p14="http://schemas.microsoft.com/office/powerpoint/2010/main" val="4288577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FBD2A0-5EA5-41D2-BA55-1E63B848755E}"/>
              </a:ext>
            </a:extLst>
          </p:cNvPr>
          <p:cNvSpPr txBox="1">
            <a:spLocks noGrp="1"/>
          </p:cNvSpPr>
          <p:nvPr>
            <p:ph type="title"/>
          </p:nvPr>
        </p:nvSpPr>
        <p:spPr>
          <a:xfrm>
            <a:off x="479868" y="365131"/>
            <a:ext cx="4882137" cy="1325559"/>
          </a:xfrm>
        </p:spPr>
        <p:txBody>
          <a:bodyPr/>
          <a:lstStyle>
            <a:lvl1pPr>
              <a:lnSpc>
                <a:spcPct val="100000"/>
              </a:lnSpc>
              <a:defRPr/>
            </a:lvl1pPr>
          </a:lstStyle>
          <a:p>
            <a:pPr lvl="0"/>
            <a:r>
              <a:rPr lang="de-DE"/>
              <a:t>Mastertitelformat bearbeiten</a:t>
            </a:r>
          </a:p>
        </p:txBody>
      </p:sp>
      <p:sp>
        <p:nvSpPr>
          <p:cNvPr id="3" name="Rechteck 9">
            <a:extLst>
              <a:ext uri="{FF2B5EF4-FFF2-40B4-BE49-F238E27FC236}">
                <a16:creationId xmlns:a16="http://schemas.microsoft.com/office/drawing/2014/main" id="{B8741C1D-9964-4634-A1DF-04E3F655B2F0}"/>
              </a:ext>
            </a:extLst>
          </p:cNvPr>
          <p:cNvSpPr/>
          <p:nvPr/>
        </p:nvSpPr>
        <p:spPr>
          <a:xfrm>
            <a:off x="6096004" y="0"/>
            <a:ext cx="6096002" cy="6858000"/>
          </a:xfrm>
          <a:prstGeom prst="rect">
            <a:avLst/>
          </a:prstGeom>
          <a:solidFill>
            <a:srgbClr val="14EBA0"/>
          </a:solidFill>
          <a:ln cap="flat">
            <a:noFill/>
            <a:prstDash val="solid"/>
          </a:ln>
        </p:spPr>
        <p:txBody>
          <a:bodyPr vert="horz" wrap="square" lIns="74295" tIns="37148" rIns="74295" bIns="37148" anchor="ctr" anchorCtr="1" compatLnSpc="1">
            <a:noAutofit/>
          </a:bodyPr>
          <a:lstStyle/>
          <a:p>
            <a:pPr marL="0" marR="0" lvl="0" indent="0" algn="ctr"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463" b="0" i="0" u="none" strike="noStrike" kern="1200" cap="none" spc="0" baseline="0">
              <a:solidFill>
                <a:srgbClr val="FFFFFF"/>
              </a:solidFill>
              <a:uFillTx/>
              <a:latin typeface="Corbel" pitchFamily="34"/>
            </a:endParaRPr>
          </a:p>
        </p:txBody>
      </p:sp>
      <p:sp>
        <p:nvSpPr>
          <p:cNvPr id="4" name="Rechteck 7">
            <a:extLst>
              <a:ext uri="{FF2B5EF4-FFF2-40B4-BE49-F238E27FC236}">
                <a16:creationId xmlns:a16="http://schemas.microsoft.com/office/drawing/2014/main" id="{0FBA7E74-511E-4901-9009-63428E85B864}"/>
              </a:ext>
            </a:extLst>
          </p:cNvPr>
          <p:cNvSpPr/>
          <p:nvPr/>
        </p:nvSpPr>
        <p:spPr>
          <a:xfrm>
            <a:off x="6096004" y="0"/>
            <a:ext cx="6096002" cy="6858000"/>
          </a:xfrm>
          <a:prstGeom prst="rect">
            <a:avLst/>
          </a:prstGeom>
          <a:solidFill>
            <a:srgbClr val="14EBA0"/>
          </a:solidFill>
          <a:ln cap="flat">
            <a:noFill/>
            <a:prstDash val="solid"/>
          </a:ln>
        </p:spPr>
        <p:txBody>
          <a:bodyPr vert="horz" wrap="square" lIns="74295" tIns="37148" rIns="74295" bIns="37148" anchor="ctr" anchorCtr="1" compatLnSpc="1">
            <a:noAutofit/>
          </a:bodyPr>
          <a:lstStyle/>
          <a:p>
            <a:pPr marL="0" marR="0" lvl="0" indent="0" algn="ctr"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463" b="0" i="0" u="none" strike="noStrike" kern="1200" cap="none" spc="0" baseline="0">
              <a:solidFill>
                <a:srgbClr val="FFFFFF"/>
              </a:solidFill>
              <a:uFillTx/>
              <a:latin typeface="Corbel" pitchFamily="34"/>
            </a:endParaRPr>
          </a:p>
        </p:txBody>
      </p:sp>
      <p:sp>
        <p:nvSpPr>
          <p:cNvPr id="5" name="Datumsplatzhalter 6">
            <a:extLst>
              <a:ext uri="{FF2B5EF4-FFF2-40B4-BE49-F238E27FC236}">
                <a16:creationId xmlns:a16="http://schemas.microsoft.com/office/drawing/2014/main" id="{A869776F-2B90-4C6D-B196-994A2486E253}"/>
              </a:ext>
            </a:extLst>
          </p:cNvPr>
          <p:cNvSpPr txBox="1">
            <a:spLocks noGrp="1"/>
          </p:cNvSpPr>
          <p:nvPr>
            <p:ph type="dt" sz="half" idx="7"/>
          </p:nvPr>
        </p:nvSpPr>
        <p:spPr/>
        <p:txBody>
          <a:bodyPr/>
          <a:lstStyle>
            <a:lvl1pPr>
              <a:defRPr/>
            </a:lvl1pPr>
          </a:lstStyle>
          <a:p>
            <a:pPr lvl="0"/>
            <a:fld id="{8DBE1BA9-16D7-4B94-9B3E-DA0296DB783C}" type="datetime1">
              <a:rPr lang="de-AT" smtClean="0"/>
              <a:t>16.06.2026</a:t>
            </a:fld>
            <a:endParaRPr lang="de-DE"/>
          </a:p>
        </p:txBody>
      </p:sp>
      <p:sp>
        <p:nvSpPr>
          <p:cNvPr id="7" name="Inhaltsplatzhalter 3">
            <a:extLst>
              <a:ext uri="{FF2B5EF4-FFF2-40B4-BE49-F238E27FC236}">
                <a16:creationId xmlns:a16="http://schemas.microsoft.com/office/drawing/2014/main" id="{A2F83B29-0D0A-4B11-AAB1-B45837367C14}"/>
              </a:ext>
            </a:extLst>
          </p:cNvPr>
          <p:cNvSpPr txBox="1">
            <a:spLocks noGrp="1"/>
          </p:cNvSpPr>
          <p:nvPr>
            <p:ph idx="4294967295"/>
          </p:nvPr>
        </p:nvSpPr>
        <p:spPr>
          <a:xfrm>
            <a:off x="479868" y="2015995"/>
            <a:ext cx="4882137" cy="4194608"/>
          </a:xfrm>
        </p:spPr>
        <p:txBody>
          <a:bodyPr/>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Foliennummernplatzhalter 3">
            <a:extLst>
              <a:ext uri="{FF2B5EF4-FFF2-40B4-BE49-F238E27FC236}">
                <a16:creationId xmlns:a16="http://schemas.microsoft.com/office/drawing/2014/main" id="{2C04B9E1-58C3-451B-9252-849DC3B1F15E}"/>
              </a:ext>
            </a:extLst>
          </p:cNvPr>
          <p:cNvSpPr txBox="1">
            <a:spLocks noGrp="1"/>
          </p:cNvSpPr>
          <p:nvPr>
            <p:ph type="sldNum" sz="quarter" idx="8"/>
          </p:nvPr>
        </p:nvSpPr>
        <p:spPr>
          <a:xfrm>
            <a:off x="478278" y="6356355"/>
            <a:ext cx="818479" cy="365129"/>
          </a:xfrm>
        </p:spPr>
        <p:txBody>
          <a:bodyPr/>
          <a:lstStyle>
            <a:lvl1pPr>
              <a:defRPr/>
            </a:lvl1pPr>
          </a:lstStyle>
          <a:p>
            <a:pPr lvl="0"/>
            <a:fld id="{3E018620-F997-4519-BE88-21E95F598EEC}" type="slidenum">
              <a:t>‹Nr.›</a:t>
            </a:fld>
            <a:endParaRPr lang="de-DE"/>
          </a:p>
        </p:txBody>
      </p:sp>
    </p:spTree>
    <p:extLst>
      <p:ext uri="{BB962C8B-B14F-4D97-AF65-F5344CB8AC3E}">
        <p14:creationId xmlns:p14="http://schemas.microsoft.com/office/powerpoint/2010/main" val="1183563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Leer">
    <p:bg>
      <p:bgPr>
        <a:blipFill>
          <a:blip r:embed="rId2"/>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005299E-F620-43C6-AEFF-0616BFADE92A}"/>
              </a:ext>
            </a:extLst>
          </p:cNvPr>
          <p:cNvSpPr txBox="1">
            <a:spLocks noGrp="1"/>
          </p:cNvSpPr>
          <p:nvPr>
            <p:ph type="title"/>
          </p:nvPr>
        </p:nvSpPr>
        <p:spPr>
          <a:xfrm>
            <a:off x="478279" y="2207626"/>
            <a:ext cx="6652095" cy="3754498"/>
          </a:xfrm>
        </p:spPr>
        <p:txBody>
          <a:bodyPr/>
          <a:lstStyle>
            <a:lvl1pPr>
              <a:defRPr sz="4875" b="1">
                <a:solidFill>
                  <a:srgbClr val="FFFFFF"/>
                </a:solidFill>
              </a:defRPr>
            </a:lvl1pPr>
          </a:lstStyle>
          <a:p>
            <a:pPr lvl="0"/>
            <a:r>
              <a:rPr lang="de-DE"/>
              <a:t>Mastertitelformat bearbeiten</a:t>
            </a:r>
          </a:p>
        </p:txBody>
      </p:sp>
      <p:sp>
        <p:nvSpPr>
          <p:cNvPr id="3" name="Datumsplatzhalter 1">
            <a:extLst>
              <a:ext uri="{FF2B5EF4-FFF2-40B4-BE49-F238E27FC236}">
                <a16:creationId xmlns:a16="http://schemas.microsoft.com/office/drawing/2014/main" id="{0FED3484-12FA-F7B8-0B6C-B01281EE6B6E}"/>
              </a:ext>
            </a:extLst>
          </p:cNvPr>
          <p:cNvSpPr txBox="1">
            <a:spLocks noGrp="1"/>
          </p:cNvSpPr>
          <p:nvPr>
            <p:ph type="dt" sz="half" idx="7"/>
          </p:nvPr>
        </p:nvSpPr>
        <p:spPr>
          <a:xfrm>
            <a:off x="1774111" y="6356355"/>
            <a:ext cx="1063977" cy="365129"/>
          </a:xfrm>
        </p:spPr>
        <p:txBody>
          <a:bodyPr/>
          <a:lstStyle>
            <a:lvl1pPr>
              <a:defRPr>
                <a:solidFill>
                  <a:schemeClr val="bg1"/>
                </a:solidFill>
              </a:defRPr>
            </a:lvl1pPr>
          </a:lstStyle>
          <a:p>
            <a:fld id="{15516606-11BB-48C2-BFB5-09FD5374C9AB}" type="datetime1">
              <a:rPr lang="de-AT" smtClean="0"/>
              <a:pPr/>
              <a:t>16.06.2026</a:t>
            </a:fld>
            <a:endParaRPr lang="de-AT"/>
          </a:p>
        </p:txBody>
      </p:sp>
      <p:sp>
        <p:nvSpPr>
          <p:cNvPr id="5" name="Foliennummernplatzhalter 3">
            <a:extLst>
              <a:ext uri="{FF2B5EF4-FFF2-40B4-BE49-F238E27FC236}">
                <a16:creationId xmlns:a16="http://schemas.microsoft.com/office/drawing/2014/main" id="{E394AA1E-620D-D435-A890-7135A0D12C3F}"/>
              </a:ext>
            </a:extLst>
          </p:cNvPr>
          <p:cNvSpPr txBox="1">
            <a:spLocks noGrp="1"/>
          </p:cNvSpPr>
          <p:nvPr>
            <p:ph type="sldNum" sz="quarter" idx="8"/>
          </p:nvPr>
        </p:nvSpPr>
        <p:spPr>
          <a:xfrm>
            <a:off x="478278" y="6356355"/>
            <a:ext cx="818479" cy="365129"/>
          </a:xfrm>
        </p:spPr>
        <p:txBody>
          <a:bodyPr/>
          <a:lstStyle>
            <a:lvl1pPr>
              <a:defRPr>
                <a:solidFill>
                  <a:schemeClr val="bg1"/>
                </a:solidFill>
              </a:defRPr>
            </a:lvl1pPr>
          </a:lstStyle>
          <a:p>
            <a:fld id="{8C17B6A3-6C3D-4602-B56F-C674C580CB26}" type="slidenum">
              <a:rPr lang="de-AT" smtClean="0"/>
              <a:pPr/>
              <a:t>‹Nr.›</a:t>
            </a:fld>
            <a:endParaRPr lang="de-AT"/>
          </a:p>
        </p:txBody>
      </p:sp>
    </p:spTree>
    <p:extLst>
      <p:ext uri="{BB962C8B-B14F-4D97-AF65-F5344CB8AC3E}">
        <p14:creationId xmlns:p14="http://schemas.microsoft.com/office/powerpoint/2010/main" val="3145330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5FE2D2-CA6F-4665-9321-B606F701ED09}"/>
              </a:ext>
            </a:extLst>
          </p:cNvPr>
          <p:cNvSpPr txBox="1">
            <a:spLocks noGrp="1"/>
          </p:cNvSpPr>
          <p:nvPr>
            <p:ph type="title"/>
          </p:nvPr>
        </p:nvSpPr>
        <p:spPr>
          <a:xfrm>
            <a:off x="479868" y="365131"/>
            <a:ext cx="4882137" cy="1325559"/>
          </a:xfrm>
        </p:spPr>
        <p:txBody>
          <a:bodyPr/>
          <a:lstStyle>
            <a:lvl1pPr>
              <a:lnSpc>
                <a:spcPct val="100000"/>
              </a:lnSpc>
              <a:defRPr/>
            </a:lvl1pPr>
          </a:lstStyle>
          <a:p>
            <a:pPr lvl="0"/>
            <a:r>
              <a:rPr lang="de-DE"/>
              <a:t>Mastertitelformat bearbeiten</a:t>
            </a:r>
          </a:p>
        </p:txBody>
      </p:sp>
      <p:sp>
        <p:nvSpPr>
          <p:cNvPr id="3" name="Rechteck 9">
            <a:extLst>
              <a:ext uri="{FF2B5EF4-FFF2-40B4-BE49-F238E27FC236}">
                <a16:creationId xmlns:a16="http://schemas.microsoft.com/office/drawing/2014/main" id="{861ACF4F-0069-4A8B-A215-AE20CEC2DD85}"/>
              </a:ext>
            </a:extLst>
          </p:cNvPr>
          <p:cNvSpPr/>
          <p:nvPr/>
        </p:nvSpPr>
        <p:spPr>
          <a:xfrm>
            <a:off x="6096004" y="0"/>
            <a:ext cx="6096002" cy="6858000"/>
          </a:xfrm>
          <a:prstGeom prst="rect">
            <a:avLst/>
          </a:prstGeom>
          <a:solidFill>
            <a:srgbClr val="14EBA0"/>
          </a:solidFill>
          <a:ln cap="flat">
            <a:noFill/>
            <a:prstDash val="solid"/>
          </a:ln>
        </p:spPr>
        <p:txBody>
          <a:bodyPr vert="horz" wrap="square" lIns="74295" tIns="37148" rIns="74295" bIns="37148" anchor="ctr" anchorCtr="1" compatLnSpc="1">
            <a:noAutofit/>
          </a:bodyPr>
          <a:lstStyle/>
          <a:p>
            <a:pPr marL="0" marR="0" lvl="0" indent="0" algn="ctr"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463" b="0" i="0" u="none" strike="noStrike" kern="1200" cap="none" spc="0" baseline="0">
              <a:solidFill>
                <a:srgbClr val="FFFFFF"/>
              </a:solidFill>
              <a:uFillTx/>
              <a:latin typeface="Corbel" pitchFamily="34"/>
            </a:endParaRPr>
          </a:p>
        </p:txBody>
      </p:sp>
      <p:sp>
        <p:nvSpPr>
          <p:cNvPr id="4" name="Rechteck 7">
            <a:extLst>
              <a:ext uri="{FF2B5EF4-FFF2-40B4-BE49-F238E27FC236}">
                <a16:creationId xmlns:a16="http://schemas.microsoft.com/office/drawing/2014/main" id="{EB1995CE-9F22-4A50-B1C8-42DF71100C00}"/>
              </a:ext>
            </a:extLst>
          </p:cNvPr>
          <p:cNvSpPr/>
          <p:nvPr/>
        </p:nvSpPr>
        <p:spPr>
          <a:xfrm>
            <a:off x="6096004" y="0"/>
            <a:ext cx="6096002" cy="6858000"/>
          </a:xfrm>
          <a:prstGeom prst="rect">
            <a:avLst/>
          </a:prstGeom>
          <a:solidFill>
            <a:srgbClr val="3E434B"/>
          </a:solidFill>
          <a:ln cap="flat">
            <a:noFill/>
            <a:prstDash val="solid"/>
          </a:ln>
        </p:spPr>
        <p:txBody>
          <a:bodyPr vert="horz" wrap="square" lIns="74295" tIns="37148" rIns="74295" bIns="37148" anchor="ctr" anchorCtr="1" compatLnSpc="1">
            <a:noAutofit/>
          </a:bodyPr>
          <a:lstStyle/>
          <a:p>
            <a:pPr marL="0" marR="0" lvl="0" indent="0" algn="ctr"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463" b="0" i="0" u="none" strike="noStrike" kern="1200" cap="none" spc="0" baseline="0">
              <a:solidFill>
                <a:srgbClr val="FFFFFF"/>
              </a:solidFill>
              <a:uFillTx/>
              <a:latin typeface="Corbel" pitchFamily="34"/>
            </a:endParaRPr>
          </a:p>
        </p:txBody>
      </p:sp>
      <p:sp>
        <p:nvSpPr>
          <p:cNvPr id="5" name="Datumsplatzhalter 6">
            <a:extLst>
              <a:ext uri="{FF2B5EF4-FFF2-40B4-BE49-F238E27FC236}">
                <a16:creationId xmlns:a16="http://schemas.microsoft.com/office/drawing/2014/main" id="{70E8325A-745D-42A1-95EF-F3A39287F344}"/>
              </a:ext>
            </a:extLst>
          </p:cNvPr>
          <p:cNvSpPr txBox="1">
            <a:spLocks noGrp="1"/>
          </p:cNvSpPr>
          <p:nvPr>
            <p:ph type="dt" sz="half" idx="7"/>
          </p:nvPr>
        </p:nvSpPr>
        <p:spPr/>
        <p:txBody>
          <a:bodyPr/>
          <a:lstStyle>
            <a:lvl1pPr>
              <a:defRPr/>
            </a:lvl1pPr>
          </a:lstStyle>
          <a:p>
            <a:pPr lvl="0"/>
            <a:fld id="{A5EBF4E6-C18B-4943-B04D-F01522548229}" type="datetime1">
              <a:rPr lang="de-AT" smtClean="0"/>
              <a:t>16.06.2026</a:t>
            </a:fld>
            <a:endParaRPr lang="de-DE"/>
          </a:p>
        </p:txBody>
      </p:sp>
      <p:sp>
        <p:nvSpPr>
          <p:cNvPr id="7" name="Inhaltsplatzhalter 3">
            <a:extLst>
              <a:ext uri="{FF2B5EF4-FFF2-40B4-BE49-F238E27FC236}">
                <a16:creationId xmlns:a16="http://schemas.microsoft.com/office/drawing/2014/main" id="{DE7F1365-6B36-45B8-B0C7-EB93CF79D700}"/>
              </a:ext>
            </a:extLst>
          </p:cNvPr>
          <p:cNvSpPr txBox="1">
            <a:spLocks noGrp="1"/>
          </p:cNvSpPr>
          <p:nvPr>
            <p:ph idx="4294967295"/>
          </p:nvPr>
        </p:nvSpPr>
        <p:spPr>
          <a:xfrm>
            <a:off x="479868" y="2015995"/>
            <a:ext cx="4882137" cy="4194608"/>
          </a:xfrm>
        </p:spPr>
        <p:txBody>
          <a:bodyPr/>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Foliennummernplatzhalter 3">
            <a:extLst>
              <a:ext uri="{FF2B5EF4-FFF2-40B4-BE49-F238E27FC236}">
                <a16:creationId xmlns:a16="http://schemas.microsoft.com/office/drawing/2014/main" id="{16526B6F-4F9E-4AD5-B317-11ECDBD08748}"/>
              </a:ext>
            </a:extLst>
          </p:cNvPr>
          <p:cNvSpPr txBox="1">
            <a:spLocks noGrp="1"/>
          </p:cNvSpPr>
          <p:nvPr>
            <p:ph type="sldNum" sz="quarter" idx="8"/>
          </p:nvPr>
        </p:nvSpPr>
        <p:spPr>
          <a:xfrm>
            <a:off x="478278" y="6356355"/>
            <a:ext cx="818479" cy="365129"/>
          </a:xfrm>
        </p:spPr>
        <p:txBody>
          <a:bodyPr/>
          <a:lstStyle>
            <a:lvl1pPr>
              <a:defRPr/>
            </a:lvl1pPr>
          </a:lstStyle>
          <a:p>
            <a:pPr lvl="0"/>
            <a:fld id="{3E018620-F997-4519-BE88-21E95F598EEC}" type="slidenum">
              <a:t>‹Nr.›</a:t>
            </a:fld>
            <a:endParaRPr lang="de-DE"/>
          </a:p>
        </p:txBody>
      </p:sp>
    </p:spTree>
    <p:extLst>
      <p:ext uri="{BB962C8B-B14F-4D97-AF65-F5344CB8AC3E}">
        <p14:creationId xmlns:p14="http://schemas.microsoft.com/office/powerpoint/2010/main" val="1047253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ex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69CFFE-AFB4-4371-B736-59671CBAFFA3}"/>
              </a:ext>
            </a:extLst>
          </p:cNvPr>
          <p:cNvSpPr txBox="1">
            <a:spLocks noGrp="1"/>
          </p:cNvSpPr>
          <p:nvPr>
            <p:ph type="title"/>
          </p:nvPr>
        </p:nvSpPr>
        <p:spPr>
          <a:xfrm>
            <a:off x="6670959" y="493487"/>
            <a:ext cx="4851404" cy="1197205"/>
          </a:xfrm>
        </p:spPr>
        <p:txBody>
          <a:bodyPr/>
          <a:lstStyle>
            <a:lvl1pPr>
              <a:lnSpc>
                <a:spcPct val="100000"/>
              </a:lnSpc>
              <a:defRPr/>
            </a:lvl1pPr>
          </a:lstStyle>
          <a:p>
            <a:pPr lvl="0"/>
            <a:r>
              <a:rPr lang="de-DE"/>
              <a:t>Mastertitelformat bearbeiten</a:t>
            </a:r>
          </a:p>
        </p:txBody>
      </p:sp>
      <p:sp>
        <p:nvSpPr>
          <p:cNvPr id="3" name="Inhaltsplatzhalter 2">
            <a:extLst>
              <a:ext uri="{FF2B5EF4-FFF2-40B4-BE49-F238E27FC236}">
                <a16:creationId xmlns:a16="http://schemas.microsoft.com/office/drawing/2014/main" id="{FE8F6138-1D4B-448E-ABBD-C877A46E8F9A}"/>
              </a:ext>
            </a:extLst>
          </p:cNvPr>
          <p:cNvSpPr txBox="1">
            <a:spLocks noGrp="1"/>
          </p:cNvSpPr>
          <p:nvPr>
            <p:ph idx="4294967295"/>
          </p:nvPr>
        </p:nvSpPr>
        <p:spPr>
          <a:xfrm>
            <a:off x="6670959" y="2015995"/>
            <a:ext cx="4851404" cy="4101422"/>
          </a:xfrm>
        </p:spPr>
        <p:txBody>
          <a:bodyPr/>
          <a:lstStyle>
            <a:lvl1pPr>
              <a:defRPr/>
            </a:lvl1pPr>
            <a:lvl2pPr>
              <a:defRPr/>
            </a:lvl2pPr>
            <a:lvl3pPr>
              <a:defRPr/>
            </a:lvl3pPr>
            <a:lvl4pPr>
              <a:defRPr/>
            </a:lvl4pPr>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Bildplatzhalter 8">
            <a:extLst>
              <a:ext uri="{FF2B5EF4-FFF2-40B4-BE49-F238E27FC236}">
                <a16:creationId xmlns:a16="http://schemas.microsoft.com/office/drawing/2014/main" id="{BFBDCFC5-7D97-4892-8065-8BA182FBA7F2}"/>
              </a:ext>
            </a:extLst>
          </p:cNvPr>
          <p:cNvSpPr txBox="1">
            <a:spLocks noGrp="1"/>
          </p:cNvSpPr>
          <p:nvPr>
            <p:ph type="pic" idx="4294967295"/>
          </p:nvPr>
        </p:nvSpPr>
        <p:spPr>
          <a:xfrm>
            <a:off x="-6922" y="0"/>
            <a:ext cx="6019796" cy="6858000"/>
          </a:xfrm>
        </p:spPr>
        <p:txBody>
          <a:bodyPr/>
          <a:lstStyle>
            <a:lvl1pPr>
              <a:defRPr/>
            </a:lvl1pPr>
          </a:lstStyle>
          <a:p>
            <a:pPr lvl="0"/>
            <a:r>
              <a:rPr lang="de-DE"/>
              <a:t>Bild durch Klicken auf Symbol hinzufügen</a:t>
            </a:r>
          </a:p>
        </p:txBody>
      </p:sp>
    </p:spTree>
    <p:extLst>
      <p:ext uri="{BB962C8B-B14F-4D97-AF65-F5344CB8AC3E}">
        <p14:creationId xmlns:p14="http://schemas.microsoft.com/office/powerpoint/2010/main" val="2143275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Datumsplatzhalter 2">
            <a:extLst>
              <a:ext uri="{FF2B5EF4-FFF2-40B4-BE49-F238E27FC236}">
                <a16:creationId xmlns:a16="http://schemas.microsoft.com/office/drawing/2014/main" id="{EF9F98BD-1C94-4AD8-B58B-7FA12CC4EBB5}"/>
              </a:ext>
            </a:extLst>
          </p:cNvPr>
          <p:cNvSpPr txBox="1">
            <a:spLocks noGrp="1"/>
          </p:cNvSpPr>
          <p:nvPr>
            <p:ph type="dt" sz="half" idx="7"/>
          </p:nvPr>
        </p:nvSpPr>
        <p:spPr/>
        <p:txBody>
          <a:bodyPr/>
          <a:lstStyle>
            <a:lvl1pPr>
              <a:defRPr/>
            </a:lvl1pPr>
          </a:lstStyle>
          <a:p>
            <a:pPr lvl="0"/>
            <a:fld id="{4002D408-873F-4FDF-9B83-58C98BB0446D}" type="datetime1">
              <a:rPr lang="de-AT" smtClean="0"/>
              <a:t>16.06.2026</a:t>
            </a:fld>
            <a:endParaRPr lang="de-DE"/>
          </a:p>
        </p:txBody>
      </p:sp>
      <p:sp>
        <p:nvSpPr>
          <p:cNvPr id="3" name="Foliennummernplatzhalter 3">
            <a:extLst>
              <a:ext uri="{FF2B5EF4-FFF2-40B4-BE49-F238E27FC236}">
                <a16:creationId xmlns:a16="http://schemas.microsoft.com/office/drawing/2014/main" id="{031D4E3B-C49B-41EB-BBD9-03BF945F9E8F}"/>
              </a:ext>
            </a:extLst>
          </p:cNvPr>
          <p:cNvSpPr txBox="1"/>
          <p:nvPr/>
        </p:nvSpPr>
        <p:spPr>
          <a:xfrm>
            <a:off x="478278" y="6356355"/>
            <a:ext cx="818479" cy="365129"/>
          </a:xfrm>
          <a:prstGeom prst="rect">
            <a:avLst/>
          </a:prstGeom>
          <a:noFill/>
          <a:ln cap="flat">
            <a:noFill/>
          </a:ln>
        </p:spPr>
        <p:txBody>
          <a:bodyPr vert="horz" wrap="square" lIns="74295" tIns="37148" rIns="74295" bIns="37148" anchor="ctr" anchorCtr="0" compatLnSpc="1">
            <a:noAutofit/>
          </a:bodyPr>
          <a:lstStyle/>
          <a:p>
            <a:pPr marL="0" marR="0" lvl="0" indent="0" algn="l"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AB8025-371B-41EA-9D97-3B53BD76535C}" type="slidenum">
              <a:rPr sz="1463"/>
              <a:pPr marL="0" marR="0" lvl="0" indent="0" algn="l"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t>‹Nr.›</a:t>
            </a:fld>
            <a:endParaRPr lang="de-DE" sz="975" b="0" i="0" u="none" strike="noStrike" kern="1200" cap="none" spc="0" baseline="0">
              <a:solidFill>
                <a:srgbClr val="3E434B"/>
              </a:solidFill>
              <a:uFillTx/>
              <a:latin typeface="Corbel" pitchFamily="34"/>
            </a:endParaRPr>
          </a:p>
        </p:txBody>
      </p:sp>
      <p:sp>
        <p:nvSpPr>
          <p:cNvPr id="4" name="Titel 1">
            <a:extLst>
              <a:ext uri="{FF2B5EF4-FFF2-40B4-BE49-F238E27FC236}">
                <a16:creationId xmlns:a16="http://schemas.microsoft.com/office/drawing/2014/main" id="{9238161C-E66C-447F-AAD5-CC7642DE9CF0}"/>
              </a:ext>
            </a:extLst>
          </p:cNvPr>
          <p:cNvSpPr txBox="1">
            <a:spLocks noGrp="1"/>
          </p:cNvSpPr>
          <p:nvPr>
            <p:ph type="title"/>
          </p:nvPr>
        </p:nvSpPr>
        <p:spPr>
          <a:xfrm>
            <a:off x="478276" y="2535132"/>
            <a:ext cx="10515600" cy="1197205"/>
          </a:xfrm>
        </p:spPr>
        <p:txBody>
          <a:bodyPr/>
          <a:lstStyle>
            <a:lvl1pPr>
              <a:defRPr/>
            </a:lvl1pPr>
          </a:lstStyle>
          <a:p>
            <a:pPr lvl="0"/>
            <a:r>
              <a:rPr lang="de-DE"/>
              <a:t>Mastertitelformat bearbeiten</a:t>
            </a:r>
          </a:p>
        </p:txBody>
      </p:sp>
    </p:spTree>
    <p:extLst>
      <p:ext uri="{BB962C8B-B14F-4D97-AF65-F5344CB8AC3E}">
        <p14:creationId xmlns:p14="http://schemas.microsoft.com/office/powerpoint/2010/main" val="3679515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2_Nur Titel">
    <p:bg>
      <p:bgPr>
        <a:blipFill>
          <a:blip r:embed="rId2"/>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2D4791-930F-44EA-B283-35600DCDB908}"/>
              </a:ext>
            </a:extLst>
          </p:cNvPr>
          <p:cNvSpPr txBox="1">
            <a:spLocks noGrp="1"/>
          </p:cNvSpPr>
          <p:nvPr>
            <p:ph type="title"/>
          </p:nvPr>
        </p:nvSpPr>
        <p:spPr>
          <a:xfrm>
            <a:off x="478276" y="2535132"/>
            <a:ext cx="10515600" cy="1197205"/>
          </a:xfrm>
        </p:spPr>
        <p:txBody>
          <a:bodyPr/>
          <a:lstStyle>
            <a:lvl1pPr>
              <a:defRPr/>
            </a:lvl1pPr>
          </a:lstStyle>
          <a:p>
            <a:pPr lvl="0"/>
            <a:r>
              <a:rPr lang="de-DE"/>
              <a:t>Mastertitelformat bearbeiten</a:t>
            </a:r>
          </a:p>
        </p:txBody>
      </p:sp>
    </p:spTree>
    <p:extLst>
      <p:ext uri="{BB962C8B-B14F-4D97-AF65-F5344CB8AC3E}">
        <p14:creationId xmlns:p14="http://schemas.microsoft.com/office/powerpoint/2010/main" val="2019727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4_Nur Titel">
    <p:bg>
      <p:bgPr>
        <a:blipFill>
          <a:blip r:embed="rId2"/>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2D4791-930F-44EA-B283-35600DCDB908}"/>
              </a:ext>
            </a:extLst>
          </p:cNvPr>
          <p:cNvSpPr txBox="1">
            <a:spLocks noGrp="1"/>
          </p:cNvSpPr>
          <p:nvPr>
            <p:ph type="title"/>
          </p:nvPr>
        </p:nvSpPr>
        <p:spPr>
          <a:xfrm>
            <a:off x="478276" y="2535132"/>
            <a:ext cx="10515600" cy="1197205"/>
          </a:xfrm>
        </p:spPr>
        <p:txBody>
          <a:bodyPr/>
          <a:lstStyle>
            <a:lvl1pPr>
              <a:defRPr/>
            </a:lvl1pPr>
          </a:lstStyle>
          <a:p>
            <a:pPr lvl="0"/>
            <a:r>
              <a:rPr lang="de-DE"/>
              <a:t>Mastertitelformat bearbeiten</a:t>
            </a:r>
          </a:p>
        </p:txBody>
      </p:sp>
      <p:pic>
        <p:nvPicPr>
          <p:cNvPr id="4" name="Grafik 3" descr="Ein Bild, das Text, Schrift, Screenshot, weiß enthält.&#10;&#10;Automatisch generierte Beschreibung">
            <a:extLst>
              <a:ext uri="{FF2B5EF4-FFF2-40B4-BE49-F238E27FC236}">
                <a16:creationId xmlns:a16="http://schemas.microsoft.com/office/drawing/2014/main" id="{21DA6430-D01A-346C-315F-7492E494DF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276" y="5533465"/>
            <a:ext cx="2387662" cy="858157"/>
          </a:xfrm>
          <a:prstGeom prst="rect">
            <a:avLst/>
          </a:prstGeom>
        </p:spPr>
      </p:pic>
      <p:pic>
        <p:nvPicPr>
          <p:cNvPr id="6" name="Grafik 5" descr="Ein Bild, das Text, Logo, Schrift, Symbol enthält.&#10;&#10;Automatisch generierte Beschreibung">
            <a:extLst>
              <a:ext uri="{FF2B5EF4-FFF2-40B4-BE49-F238E27FC236}">
                <a16:creationId xmlns:a16="http://schemas.microsoft.com/office/drawing/2014/main" id="{87685E94-B2C4-BA93-8C09-5ABC702C25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98387" y="5555476"/>
            <a:ext cx="1675377" cy="831574"/>
          </a:xfrm>
          <a:prstGeom prst="rect">
            <a:avLst/>
          </a:prstGeom>
        </p:spPr>
      </p:pic>
      <p:pic>
        <p:nvPicPr>
          <p:cNvPr id="8" name="Grafik 7">
            <a:extLst>
              <a:ext uri="{FF2B5EF4-FFF2-40B4-BE49-F238E27FC236}">
                <a16:creationId xmlns:a16="http://schemas.microsoft.com/office/drawing/2014/main" id="{661DA2F8-8F21-A006-4018-6612C33D5AD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76443" y="5842340"/>
            <a:ext cx="2387662" cy="274338"/>
          </a:xfrm>
          <a:prstGeom prst="rect">
            <a:avLst/>
          </a:prstGeom>
        </p:spPr>
      </p:pic>
      <p:pic>
        <p:nvPicPr>
          <p:cNvPr id="10" name="Grafik 9" descr="Ein Bild, das Text, Schrift, Grafiken, Logo enthält.&#10;&#10;Automatisch generierte Beschreibung">
            <a:extLst>
              <a:ext uri="{FF2B5EF4-FFF2-40B4-BE49-F238E27FC236}">
                <a16:creationId xmlns:a16="http://schemas.microsoft.com/office/drawing/2014/main" id="{05AE2585-EC00-D950-0D4F-E5096BC3EA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33949" y="5555476"/>
            <a:ext cx="1559927" cy="659868"/>
          </a:xfrm>
          <a:prstGeom prst="rect">
            <a:avLst/>
          </a:prstGeom>
        </p:spPr>
      </p:pic>
      <p:pic>
        <p:nvPicPr>
          <p:cNvPr id="12" name="Grafik 11" descr="Ein Bild, das Schrift, Logo, Grafiken, Design enthält.&#10;&#10;Automatisch generierte Beschreibung">
            <a:extLst>
              <a:ext uri="{FF2B5EF4-FFF2-40B4-BE49-F238E27FC236}">
                <a16:creationId xmlns:a16="http://schemas.microsoft.com/office/drawing/2014/main" id="{7CD84517-8BF2-E6BE-77E2-43131BF9455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55369" y="5560048"/>
            <a:ext cx="1940339" cy="831574"/>
          </a:xfrm>
          <a:prstGeom prst="rect">
            <a:avLst/>
          </a:prstGeom>
        </p:spPr>
      </p:pic>
    </p:spTree>
    <p:extLst>
      <p:ext uri="{BB962C8B-B14F-4D97-AF65-F5344CB8AC3E}">
        <p14:creationId xmlns:p14="http://schemas.microsoft.com/office/powerpoint/2010/main" val="3417473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Nur Titel">
    <p:bg>
      <p:bgPr>
        <a:blipFill>
          <a:blip r:embed="rId2"/>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59AA0-3046-4DD0-8F42-BA6E14893A58}"/>
              </a:ext>
            </a:extLst>
          </p:cNvPr>
          <p:cNvSpPr txBox="1">
            <a:spLocks noGrp="1"/>
          </p:cNvSpPr>
          <p:nvPr>
            <p:ph type="title"/>
          </p:nvPr>
        </p:nvSpPr>
        <p:spPr>
          <a:xfrm>
            <a:off x="478276" y="2535132"/>
            <a:ext cx="10515600" cy="1197205"/>
          </a:xfrm>
        </p:spPr>
        <p:txBody>
          <a:bodyPr/>
          <a:lstStyle>
            <a:lvl1pPr>
              <a:defRPr/>
            </a:lvl1pPr>
          </a:lstStyle>
          <a:p>
            <a:pPr lvl="0"/>
            <a:r>
              <a:rPr lang="de-DE"/>
              <a:t>Mastertitelformat bearbeiten</a:t>
            </a:r>
          </a:p>
        </p:txBody>
      </p:sp>
    </p:spTree>
    <p:extLst>
      <p:ext uri="{BB962C8B-B14F-4D97-AF65-F5344CB8AC3E}">
        <p14:creationId xmlns:p14="http://schemas.microsoft.com/office/powerpoint/2010/main" val="389082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4_Nur Titel">
    <p:bg>
      <p:bgPr>
        <a:blipFill>
          <a:blip r:embed="rId2"/>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59AA0-3046-4DD0-8F42-BA6E14893A58}"/>
              </a:ext>
            </a:extLst>
          </p:cNvPr>
          <p:cNvSpPr txBox="1">
            <a:spLocks noGrp="1"/>
          </p:cNvSpPr>
          <p:nvPr>
            <p:ph type="title"/>
          </p:nvPr>
        </p:nvSpPr>
        <p:spPr>
          <a:xfrm>
            <a:off x="478276" y="2535132"/>
            <a:ext cx="10515600" cy="1197205"/>
          </a:xfrm>
        </p:spPr>
        <p:txBody>
          <a:bodyPr/>
          <a:lstStyle>
            <a:lvl1pPr>
              <a:defRPr/>
            </a:lvl1pPr>
          </a:lstStyle>
          <a:p>
            <a:pPr lvl="0"/>
            <a:r>
              <a:rPr lang="de-DE"/>
              <a:t>Mastertitelformat bearbeiten</a:t>
            </a:r>
          </a:p>
        </p:txBody>
      </p:sp>
    </p:spTree>
    <p:extLst>
      <p:ext uri="{BB962C8B-B14F-4D97-AF65-F5344CB8AC3E}">
        <p14:creationId xmlns:p14="http://schemas.microsoft.com/office/powerpoint/2010/main" val="3293363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94F332-0BB7-0A1A-E505-4466E709A5D0}"/>
              </a:ext>
            </a:extLst>
          </p:cNvPr>
          <p:cNvSpPr>
            <a:spLocks noGrp="1"/>
          </p:cNvSpPr>
          <p:nvPr>
            <p:ph type="title" hasCustomPrompt="1"/>
          </p:nvPr>
        </p:nvSpPr>
        <p:spPr>
          <a:xfrm>
            <a:off x="1075050" y="551365"/>
            <a:ext cx="10515600" cy="734856"/>
          </a:xfrm>
        </p:spPr>
        <p:txBody>
          <a:bodyPr/>
          <a:lstStyle>
            <a:lvl1pPr>
              <a:defRPr/>
            </a:lvl1pPr>
          </a:lstStyle>
          <a:p>
            <a:r>
              <a:rPr lang="de-DE"/>
              <a:t>Titel</a:t>
            </a:r>
            <a:endParaRPr lang="de-AT"/>
          </a:p>
        </p:txBody>
      </p:sp>
      <p:sp>
        <p:nvSpPr>
          <p:cNvPr id="3" name="Datumsplatzhalter 2">
            <a:extLst>
              <a:ext uri="{FF2B5EF4-FFF2-40B4-BE49-F238E27FC236}">
                <a16:creationId xmlns:a16="http://schemas.microsoft.com/office/drawing/2014/main" id="{0963D7D5-F579-BFAD-B995-11964FAB87E4}"/>
              </a:ext>
            </a:extLst>
          </p:cNvPr>
          <p:cNvSpPr>
            <a:spLocks noGrp="1"/>
          </p:cNvSpPr>
          <p:nvPr>
            <p:ph type="dt" sz="half" idx="10"/>
          </p:nvPr>
        </p:nvSpPr>
        <p:spPr/>
        <p:txBody>
          <a:bodyPr/>
          <a:lstStyle/>
          <a:p>
            <a:pPr lvl="0"/>
            <a:fld id="{E389EE1B-EC18-44F3-B312-435F8AEC1F5A}" type="datetime1">
              <a:rPr lang="de-AT" smtClean="0"/>
              <a:t>16.06.2026</a:t>
            </a:fld>
            <a:endParaRPr lang="de-DE"/>
          </a:p>
        </p:txBody>
      </p:sp>
      <p:sp>
        <p:nvSpPr>
          <p:cNvPr id="4" name="Foliennummernplatzhalter 3">
            <a:extLst>
              <a:ext uri="{FF2B5EF4-FFF2-40B4-BE49-F238E27FC236}">
                <a16:creationId xmlns:a16="http://schemas.microsoft.com/office/drawing/2014/main" id="{62182A55-9E4D-2CE5-0FE2-D727B047577A}"/>
              </a:ext>
            </a:extLst>
          </p:cNvPr>
          <p:cNvSpPr>
            <a:spLocks noGrp="1"/>
          </p:cNvSpPr>
          <p:nvPr>
            <p:ph type="sldNum" sz="quarter" idx="11"/>
          </p:nvPr>
        </p:nvSpPr>
        <p:spPr/>
        <p:txBody>
          <a:bodyPr/>
          <a:lstStyle/>
          <a:p>
            <a:pPr lvl="0"/>
            <a:fld id="{510AD63A-6448-4DD5-8834-199AAA85099B}" type="slidenum">
              <a:rPr lang="de-AT" smtClean="0"/>
              <a:t>‹Nr.›</a:t>
            </a:fld>
            <a:endParaRPr lang="de-AT"/>
          </a:p>
        </p:txBody>
      </p:sp>
      <p:sp>
        <p:nvSpPr>
          <p:cNvPr id="5" name="Fußzeilenplatzhalter 4">
            <a:extLst>
              <a:ext uri="{FF2B5EF4-FFF2-40B4-BE49-F238E27FC236}">
                <a16:creationId xmlns:a16="http://schemas.microsoft.com/office/drawing/2014/main" id="{96F4E80F-9795-7964-1896-0A9FE6958E5F}"/>
              </a:ext>
            </a:extLst>
          </p:cNvPr>
          <p:cNvSpPr>
            <a:spLocks noGrp="1"/>
          </p:cNvSpPr>
          <p:nvPr>
            <p:ph type="ftr" sz="quarter" idx="12"/>
          </p:nvPr>
        </p:nvSpPr>
        <p:spPr/>
        <p:txBody>
          <a:bodyPr/>
          <a:lstStyle/>
          <a:p>
            <a:pPr lvl="0"/>
            <a:endParaRPr lang="de-DE"/>
          </a:p>
        </p:txBody>
      </p:sp>
      <p:pic>
        <p:nvPicPr>
          <p:cNvPr id="7" name="Inhaltsplatzhalter 6" descr="Ein Bild, das Text, ClipArt enthält.&#10;&#10;Automatisch generierte Beschreibung">
            <a:extLst>
              <a:ext uri="{FF2B5EF4-FFF2-40B4-BE49-F238E27FC236}">
                <a16:creationId xmlns:a16="http://schemas.microsoft.com/office/drawing/2014/main" id="{AC09FED3-3A09-8F3B-DDA6-978787DE84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701" y="472819"/>
            <a:ext cx="767298" cy="767298"/>
          </a:xfrm>
          <a:prstGeom prst="rect">
            <a:avLst/>
          </a:prstGeom>
          <a:noFill/>
          <a:ln>
            <a:noFill/>
          </a:ln>
        </p:spPr>
      </p:pic>
      <p:sp>
        <p:nvSpPr>
          <p:cNvPr id="10" name="Textfeld 9">
            <a:extLst>
              <a:ext uri="{FF2B5EF4-FFF2-40B4-BE49-F238E27FC236}">
                <a16:creationId xmlns:a16="http://schemas.microsoft.com/office/drawing/2014/main" id="{6CF2E7FD-0931-8946-7657-661541BC6B7B}"/>
              </a:ext>
            </a:extLst>
          </p:cNvPr>
          <p:cNvSpPr txBox="1"/>
          <p:nvPr userDrawn="1"/>
        </p:nvSpPr>
        <p:spPr>
          <a:xfrm>
            <a:off x="753677" y="1702391"/>
            <a:ext cx="10836976" cy="852028"/>
          </a:xfrm>
          <a:prstGeom prst="rect">
            <a:avLst/>
          </a:prstGeom>
          <a:noFill/>
          <a:ln cap="flat">
            <a:noFill/>
          </a:ln>
        </p:spPr>
        <p:txBody>
          <a:bodyPr wrap="square">
            <a:spAutoFit/>
          </a:bodyPr>
          <a:lstStyle/>
          <a:p>
            <a:pPr marL="278606" indent="-278606" defTabSz="371475">
              <a:lnSpc>
                <a:spcPct val="130000"/>
              </a:lnSpc>
              <a:spcAft>
                <a:spcPts val="975"/>
              </a:spcAft>
              <a:buClr>
                <a:schemeClr val="accent1"/>
              </a:buClr>
              <a:buSzPct val="110000"/>
              <a:buFontTx/>
              <a:buBlip>
                <a:blip r:embed="rId2"/>
              </a:buBlip>
            </a:pPr>
            <a:r>
              <a:rPr lang="de-AT" sz="1625">
                <a:solidFill>
                  <a:schemeClr val="tx1">
                    <a:lumMod val="50000"/>
                  </a:schemeClr>
                </a:solidFill>
                <a:latin typeface="Titillium Web Light" panose="00000400000000000000" pitchFamily="2" charset="0"/>
                <a:cs typeface="Arial" panose="020B0604020202020204" pitchFamily="34" charset="0"/>
              </a:rPr>
              <a:t>Aufzählung</a:t>
            </a:r>
          </a:p>
          <a:p>
            <a:pPr marL="278606" indent="-278606" defTabSz="371475">
              <a:lnSpc>
                <a:spcPct val="130000"/>
              </a:lnSpc>
              <a:spcAft>
                <a:spcPts val="975"/>
              </a:spcAft>
              <a:buClr>
                <a:schemeClr val="accent1"/>
              </a:buClr>
              <a:buSzPct val="110000"/>
              <a:buFontTx/>
              <a:buBlip>
                <a:blip r:embed="rId2"/>
              </a:buBlip>
            </a:pPr>
            <a:r>
              <a:rPr lang="de-AT" sz="1625">
                <a:solidFill>
                  <a:schemeClr val="tx1">
                    <a:lumMod val="50000"/>
                  </a:schemeClr>
                </a:solidFill>
                <a:latin typeface="Titillium Web Light" panose="00000400000000000000" pitchFamily="2" charset="0"/>
                <a:cs typeface="Arial" panose="020B0604020202020204" pitchFamily="34" charset="0"/>
              </a:rPr>
              <a:t>Aufzählung</a:t>
            </a:r>
          </a:p>
        </p:txBody>
      </p:sp>
    </p:spTree>
    <p:extLst>
      <p:ext uri="{BB962C8B-B14F-4D97-AF65-F5344CB8AC3E}">
        <p14:creationId xmlns:p14="http://schemas.microsoft.com/office/powerpoint/2010/main" val="379388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mp; CONTEN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a:t>Titelmasterformat durch Klicken bearbeiten</a:t>
            </a:r>
          </a:p>
        </p:txBody>
      </p:sp>
      <p:sp>
        <p:nvSpPr>
          <p:cNvPr id="13" name="Untertitel"/>
          <p:cNvSpPr>
            <a:spLocks noGrp="1"/>
          </p:cNvSpPr>
          <p:nvPr>
            <p:ph type="body" sz="quarter" idx="13" hasCustomPrompt="1"/>
          </p:nvPr>
        </p:nvSpPr>
        <p:spPr bwMode="gray">
          <a:xfrm>
            <a:off x="540070" y="824877"/>
            <a:ext cx="11111046" cy="540000"/>
          </a:xfrm>
        </p:spPr>
        <p:txBody>
          <a:bodyPr/>
          <a:lstStyle>
            <a:lvl1pPr marL="0" indent="0">
              <a:buNone/>
              <a:defRPr baseline="0">
                <a:solidFill>
                  <a:schemeClr val="bg1">
                    <a:lumMod val="50000"/>
                  </a:schemeClr>
                </a:solidFill>
              </a:defRPr>
            </a:lvl1pPr>
          </a:lstStyle>
          <a:p>
            <a:r>
              <a:rPr lang="de-DE" noProof="0"/>
              <a:t>Geben Sie Ihren Untertitel ein</a:t>
            </a:r>
          </a:p>
        </p:txBody>
      </p:sp>
      <p:sp>
        <p:nvSpPr>
          <p:cNvPr id="3" name="Inhalt"/>
          <p:cNvSpPr>
            <a:spLocks noGrp="1"/>
          </p:cNvSpPr>
          <p:nvPr>
            <p:ph idx="1"/>
          </p:nvPr>
        </p:nvSpPr>
        <p:spPr bwMode="gray">
          <a:xfrm>
            <a:off x="540070" y="1512000"/>
            <a:ext cx="11111046" cy="4298400"/>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4" name="Datum"/>
          <p:cNvSpPr>
            <a:spLocks noGrp="1"/>
          </p:cNvSpPr>
          <p:nvPr>
            <p:ph type="dt" sz="half" idx="10"/>
          </p:nvPr>
        </p:nvSpPr>
        <p:spPr bwMode="gray">
          <a:xfrm>
            <a:off x="9021993" y="6517544"/>
            <a:ext cx="1440187" cy="213696"/>
          </a:xfrm>
          <a:prstGeom prst="rect">
            <a:avLst/>
          </a:prstGeom>
        </p:spPr>
        <p:txBody>
          <a:bodyPr/>
          <a:lstStyle/>
          <a:p>
            <a:fld id="{070A7281-D9AC-4204-BD53-DFBD731D3FDC}" type="datetime1">
              <a:rPr lang="de-DE" noProof="0" smtClean="0"/>
              <a:t>16.06.2026</a:t>
            </a:fld>
            <a:endParaRPr lang="de-DE" noProof="0"/>
          </a:p>
        </p:txBody>
      </p:sp>
      <p:sp>
        <p:nvSpPr>
          <p:cNvPr id="6" name="Foliennummer"/>
          <p:cNvSpPr>
            <a:spLocks noGrp="1"/>
          </p:cNvSpPr>
          <p:nvPr>
            <p:ph type="sldNum" sz="quarter" idx="12"/>
          </p:nvPr>
        </p:nvSpPr>
        <p:spPr bwMode="gray">
          <a:xfrm>
            <a:off x="10582291" y="6522621"/>
            <a:ext cx="887997" cy="228264"/>
          </a:xfrm>
          <a:prstGeom prst="rect">
            <a:avLst/>
          </a:prstGeom>
        </p:spPr>
        <p:txBody>
          <a:bodyPr/>
          <a:lstStyle/>
          <a:p>
            <a:fld id="{02CEFE82-39F2-4F47-8A0C-D5AB3496FA5C}" type="slidenum">
              <a:rPr lang="de-DE" noProof="0" smtClean="0"/>
              <a:t>‹Nr.›</a:t>
            </a:fld>
            <a:endParaRPr lang="de-DE" noProof="0"/>
          </a:p>
        </p:txBody>
      </p:sp>
    </p:spTree>
    <p:extLst>
      <p:ext uri="{BB962C8B-B14F-4D97-AF65-F5344CB8AC3E}">
        <p14:creationId xmlns:p14="http://schemas.microsoft.com/office/powerpoint/2010/main" val="1447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Titel/leer">
    <p:spTree>
      <p:nvGrpSpPr>
        <p:cNvPr id="1" name=""/>
        <p:cNvGrpSpPr/>
        <p:nvPr/>
      </p:nvGrpSpPr>
      <p:grpSpPr>
        <a:xfrm>
          <a:off x="0" y="0"/>
          <a:ext cx="0" cy="0"/>
          <a:chOff x="0" y="0"/>
          <a:chExt cx="0" cy="0"/>
        </a:xfrm>
      </p:grpSpPr>
      <p:sp>
        <p:nvSpPr>
          <p:cNvPr id="14" name="Rechteck 13"/>
          <p:cNvSpPr/>
          <p:nvPr/>
        </p:nvSpPr>
        <p:spPr>
          <a:xfrm>
            <a:off x="10401300" y="5969000"/>
            <a:ext cx="1485900" cy="655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847724" y="302299"/>
            <a:ext cx="10208203" cy="634131"/>
          </a:xfrm>
        </p:spPr>
        <p:txBody>
          <a:bodyPr lIns="0" anchor="b">
            <a:normAutofit/>
          </a:bodyPr>
          <a:lstStyle>
            <a:lvl1pPr algn="l">
              <a:defRPr sz="4000" b="1">
                <a:latin typeface="+mn-lt"/>
              </a:defRPr>
            </a:lvl1pPr>
          </a:lstStyle>
          <a:p>
            <a:r>
              <a:rPr lang="de-DE"/>
              <a:t>Titelmasterformat durch Klicken bearbeiten</a:t>
            </a:r>
          </a:p>
        </p:txBody>
      </p:sp>
      <p:sp>
        <p:nvSpPr>
          <p:cNvPr id="3" name="Untertitel 2"/>
          <p:cNvSpPr>
            <a:spLocks noGrp="1"/>
          </p:cNvSpPr>
          <p:nvPr>
            <p:ph type="subTitle" idx="1" hasCustomPrompt="1"/>
          </p:nvPr>
        </p:nvSpPr>
        <p:spPr>
          <a:xfrm>
            <a:off x="847724" y="1001649"/>
            <a:ext cx="10208203" cy="430466"/>
          </a:xfrm>
        </p:spPr>
        <p:txBody>
          <a:bodyPr lIns="0" tIns="0">
            <a:normAutofit/>
          </a:bodyPr>
          <a:lstStyle>
            <a:lvl1pPr marL="0" indent="0" algn="l">
              <a:buNone/>
              <a:defRPr sz="2400" b="1"/>
            </a:lvl1pPr>
            <a:lvl2pPr marL="457200" indent="0" algn="l">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de-DE"/>
              <a:t>Untertitelmasters</a:t>
            </a:r>
          </a:p>
        </p:txBody>
      </p:sp>
      <p:sp>
        <p:nvSpPr>
          <p:cNvPr id="9" name="Foliennummernplatzhalter 8"/>
          <p:cNvSpPr>
            <a:spLocks noGrp="1"/>
          </p:cNvSpPr>
          <p:nvPr>
            <p:ph type="sldNum" sz="quarter" idx="10"/>
          </p:nvPr>
        </p:nvSpPr>
        <p:spPr/>
        <p:txBody>
          <a:bodyPr/>
          <a:lstStyle/>
          <a:p>
            <a:r>
              <a:rPr lang="de-DE">
                <a:solidFill>
                  <a:schemeClr val="accent2"/>
                </a:solidFill>
              </a:rPr>
              <a:t>|</a:t>
            </a:r>
            <a:r>
              <a:rPr lang="de-DE" sz="700">
                <a:solidFill>
                  <a:schemeClr val="accent2"/>
                </a:solidFill>
              </a:rPr>
              <a:t> </a:t>
            </a:r>
            <a:fld id="{9919F88A-559C-4957-BE73-20966480821F}" type="slidenum">
              <a:rPr lang="de-DE" sz="900" smtClean="0"/>
              <a:pPr/>
              <a:t>‹Nr.›</a:t>
            </a:fld>
            <a:endParaRPr lang="de-DE" sz="700"/>
          </a:p>
        </p:txBody>
      </p:sp>
      <p:pic>
        <p:nvPicPr>
          <p:cNvPr id="7" name="Picture 3" descr="C:\Users\sei\Desktop\Energieinstitut-Vorarlberg_Logo_cmyk.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93524" y="6034076"/>
            <a:ext cx="1168251" cy="547131"/>
          </a:xfrm>
          <a:prstGeom prst="rect">
            <a:avLst/>
          </a:prstGeom>
          <a:noFill/>
          <a:extLst>
            <a:ext uri="{909E8E84-426E-40DD-AFC4-6F175D3DCCD1}">
              <a14:hiddenFill xmlns:a14="http://schemas.microsoft.com/office/drawing/2010/main">
                <a:solidFill>
                  <a:srgbClr val="FFFFFF"/>
                </a:solidFill>
              </a14:hiddenFill>
            </a:ext>
          </a:extLst>
        </p:spPr>
      </p:pic>
      <p:sp>
        <p:nvSpPr>
          <p:cNvPr id="8" name="Textplatzhalter 5"/>
          <p:cNvSpPr>
            <a:spLocks noGrp="1"/>
          </p:cNvSpPr>
          <p:nvPr>
            <p:ph type="body" sz="quarter" idx="14"/>
          </p:nvPr>
        </p:nvSpPr>
        <p:spPr>
          <a:xfrm>
            <a:off x="897578" y="6067830"/>
            <a:ext cx="5269149" cy="306974"/>
          </a:xfrm>
        </p:spPr>
        <p:txBody>
          <a:bodyPr lIns="0" tIns="0" bIns="0">
            <a:normAutofit/>
          </a:bodyPr>
          <a:lstStyle>
            <a:lvl1pPr marL="0" indent="0">
              <a:lnSpc>
                <a:spcPct val="100000"/>
              </a:lnSpc>
              <a:spcBef>
                <a:spcPts val="0"/>
              </a:spcBef>
              <a:buNone/>
              <a:defRPr sz="1000"/>
            </a:lvl1pPr>
          </a:lstStyle>
          <a:p>
            <a:pPr lvl="0"/>
            <a:r>
              <a:rPr lang="de-DE"/>
              <a:t>Formatvorlagen des Textmasters bearbeiten</a:t>
            </a:r>
          </a:p>
        </p:txBody>
      </p:sp>
      <p:sp>
        <p:nvSpPr>
          <p:cNvPr id="10" name="Rechteck 9"/>
          <p:cNvSpPr/>
          <p:nvPr userDrawn="1"/>
        </p:nvSpPr>
        <p:spPr>
          <a:xfrm>
            <a:off x="10401300" y="5969000"/>
            <a:ext cx="1485900" cy="655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3" descr="C:\Users\sei\Desktop\Energieinstitut-Vorarlberg_Logo_cmyk.gif"/>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93524" y="6034076"/>
            <a:ext cx="1168251" cy="547131"/>
          </a:xfrm>
          <a:prstGeom prst="rect">
            <a:avLst/>
          </a:prstGeom>
          <a:noFill/>
          <a:extLst>
            <a:ext uri="{909E8E84-426E-40DD-AFC4-6F175D3DCCD1}">
              <a14:hiddenFill xmlns:a14="http://schemas.microsoft.com/office/drawing/2010/main">
                <a:solidFill>
                  <a:srgbClr val="FFFFFF"/>
                </a:solidFill>
              </a14:hiddenFill>
            </a:ext>
          </a:extLst>
        </p:spPr>
      </p:pic>
      <p:sp>
        <p:nvSpPr>
          <p:cNvPr id="5" name="Fußzeilenplatzhalter 4"/>
          <p:cNvSpPr>
            <a:spLocks noGrp="1"/>
          </p:cNvSpPr>
          <p:nvPr>
            <p:ph type="ftr" sz="quarter" idx="15"/>
          </p:nvPr>
        </p:nvSpPr>
        <p:spPr/>
        <p:txBody>
          <a:bodyPr/>
          <a:lstStyle/>
          <a:p>
            <a:r>
              <a:rPr lang="en-US"/>
              <a:t>Arch.-Dipl.-Ing. M. Ploss   |   Klagenfurt 10.08.2023</a:t>
            </a:r>
            <a:endParaRPr lang="de-DE"/>
          </a:p>
        </p:txBody>
      </p:sp>
    </p:spTree>
    <p:extLst>
      <p:ext uri="{BB962C8B-B14F-4D97-AF65-F5344CB8AC3E}">
        <p14:creationId xmlns:p14="http://schemas.microsoft.com/office/powerpoint/2010/main" val="1315906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Abschnitts">
    <p:bg>
      <p:bgPr>
        <a:blipFill>
          <a:blip r:embed="rId2"/>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DD095B-EE1E-4FF5-9A9C-AC799FAF786F}"/>
              </a:ext>
            </a:extLst>
          </p:cNvPr>
          <p:cNvSpPr txBox="1">
            <a:spLocks noGrp="1"/>
          </p:cNvSpPr>
          <p:nvPr>
            <p:ph type="title"/>
          </p:nvPr>
        </p:nvSpPr>
        <p:spPr>
          <a:xfrm>
            <a:off x="478279" y="2207626"/>
            <a:ext cx="6652095" cy="3754498"/>
          </a:xfrm>
        </p:spPr>
        <p:txBody>
          <a:bodyPr/>
          <a:lstStyle>
            <a:lvl1pPr>
              <a:defRPr sz="4875" b="1">
                <a:solidFill>
                  <a:srgbClr val="FFFFFF"/>
                </a:solidFill>
              </a:defRPr>
            </a:lvl1pPr>
          </a:lstStyle>
          <a:p>
            <a:pPr lvl="0"/>
            <a:r>
              <a:rPr lang="de-DE"/>
              <a:t>Mastertitelformat bearbeiten</a:t>
            </a:r>
          </a:p>
        </p:txBody>
      </p:sp>
      <p:sp>
        <p:nvSpPr>
          <p:cNvPr id="5" name="Datumsplatzhalter 1">
            <a:extLst>
              <a:ext uri="{FF2B5EF4-FFF2-40B4-BE49-F238E27FC236}">
                <a16:creationId xmlns:a16="http://schemas.microsoft.com/office/drawing/2014/main" id="{37287827-5AD1-5B33-1E92-771CEE4F1465}"/>
              </a:ext>
            </a:extLst>
          </p:cNvPr>
          <p:cNvSpPr txBox="1">
            <a:spLocks noGrp="1"/>
          </p:cNvSpPr>
          <p:nvPr>
            <p:ph type="dt" sz="half" idx="7"/>
          </p:nvPr>
        </p:nvSpPr>
        <p:spPr>
          <a:xfrm>
            <a:off x="1774111" y="6356355"/>
            <a:ext cx="1063977" cy="365129"/>
          </a:xfrm>
        </p:spPr>
        <p:txBody>
          <a:bodyPr/>
          <a:lstStyle>
            <a:lvl1pPr>
              <a:defRPr>
                <a:solidFill>
                  <a:schemeClr val="bg1"/>
                </a:solidFill>
              </a:defRPr>
            </a:lvl1pPr>
          </a:lstStyle>
          <a:p>
            <a:fld id="{15516606-11BB-48C2-BFB5-09FD5374C9AB}" type="datetime1">
              <a:rPr lang="de-AT" smtClean="0"/>
              <a:pPr/>
              <a:t>16.06.2026</a:t>
            </a:fld>
            <a:endParaRPr lang="de-AT"/>
          </a:p>
        </p:txBody>
      </p:sp>
      <p:sp>
        <p:nvSpPr>
          <p:cNvPr id="6" name="Foliennummernplatzhalter 3">
            <a:extLst>
              <a:ext uri="{FF2B5EF4-FFF2-40B4-BE49-F238E27FC236}">
                <a16:creationId xmlns:a16="http://schemas.microsoft.com/office/drawing/2014/main" id="{E5CB49B2-99FA-AB23-BFFF-CC4EB283CFDD}"/>
              </a:ext>
            </a:extLst>
          </p:cNvPr>
          <p:cNvSpPr txBox="1">
            <a:spLocks noGrp="1"/>
          </p:cNvSpPr>
          <p:nvPr>
            <p:ph type="sldNum" sz="quarter" idx="8"/>
          </p:nvPr>
        </p:nvSpPr>
        <p:spPr>
          <a:xfrm>
            <a:off x="478278" y="6356355"/>
            <a:ext cx="818479" cy="365129"/>
          </a:xfrm>
        </p:spPr>
        <p:txBody>
          <a:bodyPr/>
          <a:lstStyle>
            <a:lvl1pPr>
              <a:defRPr>
                <a:solidFill>
                  <a:schemeClr val="bg1"/>
                </a:solidFill>
              </a:defRPr>
            </a:lvl1pPr>
          </a:lstStyle>
          <a:p>
            <a:fld id="{8C17B6A3-6C3D-4602-B56F-C674C580CB26}" type="slidenum">
              <a:rPr lang="de-AT" smtClean="0"/>
              <a:pPr/>
              <a:t>‹Nr.›</a:t>
            </a:fld>
            <a:endParaRPr lang="de-AT"/>
          </a:p>
        </p:txBody>
      </p:sp>
    </p:spTree>
    <p:extLst>
      <p:ext uri="{BB962C8B-B14F-4D97-AF65-F5344CB8AC3E}">
        <p14:creationId xmlns:p14="http://schemas.microsoft.com/office/powerpoint/2010/main" val="29788979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2_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8442CF-BCAB-FE9B-DD4D-4A8481A01466}"/>
              </a:ext>
            </a:extLst>
          </p:cNvPr>
          <p:cNvSpPr>
            <a:spLocks noGrp="1" noChangeArrowheads="1"/>
          </p:cNvSpPr>
          <p:nvPr>
            <p:ph type="dt" sz="half" idx="10"/>
          </p:nvPr>
        </p:nvSpPr>
        <p:spPr>
          <a:ln/>
        </p:spPr>
        <p:txBody>
          <a:bodyPr/>
          <a:lstStyle>
            <a:lvl1pPr>
              <a:defRPr/>
            </a:lvl1pPr>
          </a:lstStyle>
          <a:p>
            <a:pPr>
              <a:defRPr/>
            </a:pPr>
            <a:endParaRPr lang="de-AT"/>
          </a:p>
        </p:txBody>
      </p:sp>
      <p:sp>
        <p:nvSpPr>
          <p:cNvPr id="3" name="Rectangle 5">
            <a:extLst>
              <a:ext uri="{FF2B5EF4-FFF2-40B4-BE49-F238E27FC236}">
                <a16:creationId xmlns:a16="http://schemas.microsoft.com/office/drawing/2014/main" id="{5F1B160A-0350-7FFB-A3DE-1D32A15E58D7}"/>
              </a:ext>
            </a:extLst>
          </p:cNvPr>
          <p:cNvSpPr>
            <a:spLocks noGrp="1" noChangeArrowheads="1"/>
          </p:cNvSpPr>
          <p:nvPr>
            <p:ph type="ftr" sz="quarter" idx="11"/>
          </p:nvPr>
        </p:nvSpPr>
        <p:spPr>
          <a:ln/>
        </p:spPr>
        <p:txBody>
          <a:bodyPr/>
          <a:lstStyle>
            <a:lvl1pPr>
              <a:defRPr/>
            </a:lvl1pPr>
          </a:lstStyle>
          <a:p>
            <a:pPr>
              <a:defRPr/>
            </a:pPr>
            <a:endParaRPr lang="de-AT"/>
          </a:p>
        </p:txBody>
      </p:sp>
      <p:sp>
        <p:nvSpPr>
          <p:cNvPr id="4" name="Rectangle 6">
            <a:extLst>
              <a:ext uri="{FF2B5EF4-FFF2-40B4-BE49-F238E27FC236}">
                <a16:creationId xmlns:a16="http://schemas.microsoft.com/office/drawing/2014/main" id="{C77812DC-80C7-2B2E-505A-37F330D3F987}"/>
              </a:ext>
            </a:extLst>
          </p:cNvPr>
          <p:cNvSpPr>
            <a:spLocks noGrp="1" noChangeArrowheads="1"/>
          </p:cNvSpPr>
          <p:nvPr>
            <p:ph type="sldNum" sz="quarter" idx="12"/>
          </p:nvPr>
        </p:nvSpPr>
        <p:spPr>
          <a:ln/>
        </p:spPr>
        <p:txBody>
          <a:bodyPr/>
          <a:lstStyle>
            <a:lvl1pPr>
              <a:defRPr/>
            </a:lvl1pPr>
          </a:lstStyle>
          <a:p>
            <a:pPr>
              <a:defRPr/>
            </a:pPr>
            <a:fld id="{8C33D39D-3EEF-49E5-9E95-0BEA149A5D38}" type="slidenum">
              <a:rPr lang="de-AT" altLang="de-DE"/>
              <a:pPr>
                <a:defRPr/>
              </a:pPr>
              <a:t>‹Nr.›</a:t>
            </a:fld>
            <a:endParaRPr lang="de-AT" altLang="de-DE"/>
          </a:p>
        </p:txBody>
      </p:sp>
    </p:spTree>
    <p:extLst>
      <p:ext uri="{BB962C8B-B14F-4D97-AF65-F5344CB8AC3E}">
        <p14:creationId xmlns:p14="http://schemas.microsoft.com/office/powerpoint/2010/main" val="1974757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TEXTBOXES">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a:t>Titelmasterformat durch Klicken bearbeiten</a:t>
            </a:r>
          </a:p>
        </p:txBody>
      </p:sp>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bg1">
              <a:lumMod val="6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a:t>Textformat bearbeiten</a:t>
            </a:r>
          </a:p>
        </p:txBody>
      </p:sp>
      <p:sp>
        <p:nvSpPr>
          <p:cNvPr id="3" name="Inhalt 1"/>
          <p:cNvSpPr>
            <a:spLocks noGrp="1"/>
          </p:cNvSpPr>
          <p:nvPr>
            <p:ph sz="half" idx="1"/>
          </p:nvPr>
        </p:nvSpPr>
        <p:spPr bwMode="gray">
          <a:xfrm>
            <a:off x="540070" y="1872000"/>
            <a:ext cx="3416845" cy="1573200"/>
          </a:xfrm>
          <a:solidFill>
            <a:schemeClr val="bg1">
              <a:lumMod val="95000"/>
            </a:schemeClr>
          </a:solidFill>
        </p:spPr>
        <p:txBody>
          <a:bodyPr lIns="252000" tIns="252000" rIns="252000" bIns="252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60" name="Text 2"/>
          <p:cNvSpPr>
            <a:spLocks noGrp="1"/>
          </p:cNvSpPr>
          <p:nvPr>
            <p:ph type="body" idx="22" hasCustomPrompt="1"/>
          </p:nvPr>
        </p:nvSpPr>
        <p:spPr bwMode="gray">
          <a:xfrm>
            <a:off x="4387171" y="1512000"/>
            <a:ext cx="3416845" cy="360000"/>
          </a:xfrm>
          <a:solidFill>
            <a:schemeClr val="bg1">
              <a:lumMod val="6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a:t>Textformat bearbeiten</a:t>
            </a:r>
          </a:p>
        </p:txBody>
      </p:sp>
      <p:sp>
        <p:nvSpPr>
          <p:cNvPr id="59" name="Inhalt 2"/>
          <p:cNvSpPr>
            <a:spLocks noGrp="1"/>
          </p:cNvSpPr>
          <p:nvPr>
            <p:ph sz="half" idx="21"/>
          </p:nvPr>
        </p:nvSpPr>
        <p:spPr bwMode="gray">
          <a:xfrm>
            <a:off x="4387171" y="1872000"/>
            <a:ext cx="3416845" cy="1573200"/>
          </a:xfrm>
          <a:solidFill>
            <a:schemeClr val="bg1">
              <a:lumMod val="95000"/>
            </a:schemeClr>
          </a:solidFill>
        </p:spPr>
        <p:txBody>
          <a:bodyPr lIns="252000" tIns="252000" rIns="252000" bIns="252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64" name="Text 3"/>
          <p:cNvSpPr>
            <a:spLocks noGrp="1"/>
          </p:cNvSpPr>
          <p:nvPr>
            <p:ph type="body" idx="26" hasCustomPrompt="1"/>
          </p:nvPr>
        </p:nvSpPr>
        <p:spPr bwMode="gray">
          <a:xfrm>
            <a:off x="8234272" y="1512000"/>
            <a:ext cx="3416845" cy="360000"/>
          </a:xfrm>
          <a:solidFill>
            <a:schemeClr val="bg1">
              <a:lumMod val="6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a:t>Textformat bearbeiten</a:t>
            </a:r>
          </a:p>
        </p:txBody>
      </p:sp>
      <p:sp>
        <p:nvSpPr>
          <p:cNvPr id="63" name="Inhalt 3"/>
          <p:cNvSpPr>
            <a:spLocks noGrp="1"/>
          </p:cNvSpPr>
          <p:nvPr>
            <p:ph sz="half" idx="25"/>
          </p:nvPr>
        </p:nvSpPr>
        <p:spPr bwMode="gray">
          <a:xfrm>
            <a:off x="8234272" y="1872000"/>
            <a:ext cx="3416845" cy="1573200"/>
          </a:xfrm>
          <a:solidFill>
            <a:schemeClr val="bg1">
              <a:lumMod val="95000"/>
            </a:schemeClr>
          </a:solidFill>
        </p:spPr>
        <p:txBody>
          <a:bodyPr lIns="252000" tIns="252000" rIns="252000" bIns="252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56" name="Text 4"/>
          <p:cNvSpPr>
            <a:spLocks noGrp="1"/>
          </p:cNvSpPr>
          <p:nvPr>
            <p:ph type="body" idx="18" hasCustomPrompt="1"/>
          </p:nvPr>
        </p:nvSpPr>
        <p:spPr bwMode="gray">
          <a:xfrm>
            <a:off x="540070" y="3877050"/>
            <a:ext cx="3416845" cy="360000"/>
          </a:xfrm>
          <a:solidFill>
            <a:schemeClr val="bg1">
              <a:lumMod val="6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a:t>Textformat bearbeiten</a:t>
            </a:r>
          </a:p>
        </p:txBody>
      </p:sp>
      <p:sp>
        <p:nvSpPr>
          <p:cNvPr id="55" name="Inhalt 4"/>
          <p:cNvSpPr>
            <a:spLocks noGrp="1"/>
          </p:cNvSpPr>
          <p:nvPr>
            <p:ph sz="half" idx="17"/>
          </p:nvPr>
        </p:nvSpPr>
        <p:spPr bwMode="gray">
          <a:xfrm>
            <a:off x="540070" y="4237050"/>
            <a:ext cx="3416845" cy="1573200"/>
          </a:xfrm>
          <a:solidFill>
            <a:schemeClr val="bg1">
              <a:lumMod val="95000"/>
            </a:schemeClr>
          </a:solidFill>
        </p:spPr>
        <p:txBody>
          <a:bodyPr lIns="252000" tIns="252000" rIns="252000" bIns="252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58" name="Text 5"/>
          <p:cNvSpPr>
            <a:spLocks noGrp="1"/>
          </p:cNvSpPr>
          <p:nvPr>
            <p:ph type="body" idx="20"/>
          </p:nvPr>
        </p:nvSpPr>
        <p:spPr bwMode="gray">
          <a:xfrm>
            <a:off x="4387171" y="3877050"/>
            <a:ext cx="3416845" cy="360000"/>
          </a:xfrm>
          <a:solidFill>
            <a:schemeClr val="bg1">
              <a:lumMod val="6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a:t>Textmasterformat bearbeiten</a:t>
            </a:r>
          </a:p>
        </p:txBody>
      </p:sp>
      <p:sp>
        <p:nvSpPr>
          <p:cNvPr id="57" name="Inhalt 5"/>
          <p:cNvSpPr>
            <a:spLocks noGrp="1"/>
          </p:cNvSpPr>
          <p:nvPr>
            <p:ph sz="half" idx="19"/>
          </p:nvPr>
        </p:nvSpPr>
        <p:spPr bwMode="gray">
          <a:xfrm>
            <a:off x="4387171" y="4237050"/>
            <a:ext cx="3416845" cy="1573200"/>
          </a:xfrm>
          <a:solidFill>
            <a:schemeClr val="bg1">
              <a:lumMod val="95000"/>
            </a:schemeClr>
          </a:solidFill>
        </p:spPr>
        <p:txBody>
          <a:bodyPr lIns="252000" tIns="252000" rIns="252000" bIns="252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62" name="Text 6"/>
          <p:cNvSpPr>
            <a:spLocks noGrp="1"/>
          </p:cNvSpPr>
          <p:nvPr>
            <p:ph type="body" idx="24" hasCustomPrompt="1"/>
          </p:nvPr>
        </p:nvSpPr>
        <p:spPr bwMode="gray">
          <a:xfrm>
            <a:off x="8234272" y="3877050"/>
            <a:ext cx="3416845" cy="360000"/>
          </a:xfrm>
          <a:solidFill>
            <a:schemeClr val="bg1">
              <a:lumMod val="6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a:t>Textformat bearbeiten</a:t>
            </a:r>
          </a:p>
        </p:txBody>
      </p:sp>
      <p:sp>
        <p:nvSpPr>
          <p:cNvPr id="61" name="Inhalt 6"/>
          <p:cNvSpPr>
            <a:spLocks noGrp="1"/>
          </p:cNvSpPr>
          <p:nvPr>
            <p:ph sz="half" idx="23"/>
          </p:nvPr>
        </p:nvSpPr>
        <p:spPr bwMode="gray">
          <a:xfrm>
            <a:off x="8234272" y="4237050"/>
            <a:ext cx="3416845" cy="1573200"/>
          </a:xfrm>
          <a:solidFill>
            <a:schemeClr val="bg1">
              <a:lumMod val="95000"/>
            </a:schemeClr>
          </a:solidFill>
        </p:spPr>
        <p:txBody>
          <a:bodyPr lIns="252000" tIns="252000" rIns="252000" bIns="252000"/>
          <a:lstStyle>
            <a:lvl1pPr>
              <a:defRPr sz="1600"/>
            </a:lvl1pPr>
            <a:lvl2pPr>
              <a:defRPr sz="1400"/>
            </a:lvl2pPr>
            <a:lvl3pPr>
              <a:defRPr sz="1200"/>
            </a:lvl3pPr>
            <a:lvl4pPr>
              <a:defRPr sz="1200"/>
            </a:lvl4pPr>
            <a:lvl5pPr>
              <a:defRPr sz="1200"/>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5" name="Datum"/>
          <p:cNvSpPr>
            <a:spLocks noGrp="1"/>
          </p:cNvSpPr>
          <p:nvPr>
            <p:ph type="dt" sz="half" idx="10"/>
          </p:nvPr>
        </p:nvSpPr>
        <p:spPr bwMode="gray"/>
        <p:txBody>
          <a:bodyPr/>
          <a:lstStyle/>
          <a:p>
            <a:pPr marL="0" marR="0" lvl="0" indent="0" algn="l" defTabSz="742950" rtl="0" eaLnBrk="1" fontAlgn="auto" latinLnBrk="0" hangingPunct="1">
              <a:lnSpc>
                <a:spcPct val="100000"/>
              </a:lnSpc>
              <a:spcBef>
                <a:spcPts val="0"/>
              </a:spcBef>
              <a:spcAft>
                <a:spcPts val="0"/>
              </a:spcAft>
              <a:buClrTx/>
              <a:buSzTx/>
              <a:buFontTx/>
              <a:buNone/>
              <a:tabLst/>
              <a:defRPr/>
            </a:pPr>
            <a:fld id="{29052229-ED70-4910-9BCA-F93D3B879D8A}" type="datetime1">
              <a:rPr kumimoji="0" lang="de-DE" sz="975" b="0" i="0" u="none" strike="noStrike" kern="1200" cap="none" spc="0" normalizeH="0" baseline="0" noProof="0" smtClean="0">
                <a:ln>
                  <a:noFill/>
                </a:ln>
                <a:solidFill>
                  <a:srgbClr val="3E434B"/>
                </a:solidFill>
                <a:effectLst/>
                <a:uLnTx/>
                <a:uFillTx/>
                <a:latin typeface="Titillium Web" pitchFamily="2"/>
                <a:ea typeface="+mn-ea"/>
                <a:cs typeface="+mn-cs"/>
              </a:rPr>
              <a:pPr marL="0" marR="0" lvl="0" indent="0" algn="l" defTabSz="742950" rtl="0" eaLnBrk="1" fontAlgn="auto" latinLnBrk="0" hangingPunct="1">
                <a:lnSpc>
                  <a:spcPct val="100000"/>
                </a:lnSpc>
                <a:spcBef>
                  <a:spcPts val="0"/>
                </a:spcBef>
                <a:spcAft>
                  <a:spcPts val="0"/>
                </a:spcAft>
                <a:buClrTx/>
                <a:buSzTx/>
                <a:buFontTx/>
                <a:buNone/>
                <a:tabLst/>
                <a:defRPr/>
              </a:pPr>
              <a:t>16.06.2026</a:t>
            </a:fld>
            <a:endParaRPr kumimoji="0" lang="de-DE" sz="975" b="0" i="0" u="none" strike="noStrike" kern="1200" cap="none" spc="0" normalizeH="0" baseline="0" noProof="0">
              <a:ln>
                <a:noFill/>
              </a:ln>
              <a:solidFill>
                <a:srgbClr val="3E434B"/>
              </a:solidFill>
              <a:effectLst/>
              <a:uLnTx/>
              <a:uFillTx/>
              <a:latin typeface="Titillium Web" pitchFamily="2"/>
              <a:ea typeface="+mn-ea"/>
              <a:cs typeface="+mn-cs"/>
            </a:endParaRPr>
          </a:p>
        </p:txBody>
      </p:sp>
      <p:sp>
        <p:nvSpPr>
          <p:cNvPr id="6" name="Fußzeile"/>
          <p:cNvSpPr>
            <a:spLocks noGrp="1"/>
          </p:cNvSpPr>
          <p:nvPr>
            <p:ph type="ftr" sz="quarter" idx="11"/>
          </p:nvPr>
        </p:nvSpPr>
        <p:spPr bwMode="gray"/>
        <p: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0" lang="de-DE" sz="975" b="0" i="0" u="none" strike="noStrike" kern="1200" cap="none" spc="0" normalizeH="0" baseline="0" noProof="0">
              <a:ln>
                <a:noFill/>
              </a:ln>
              <a:solidFill>
                <a:srgbClr val="3E434B"/>
              </a:solidFill>
              <a:effectLst/>
              <a:uLnTx/>
              <a:uFillTx/>
              <a:latin typeface="Titillium Web" pitchFamily="2"/>
              <a:ea typeface="+mn-ea"/>
              <a:cs typeface="+mn-cs"/>
            </a:endParaRPr>
          </a:p>
        </p:txBody>
      </p:sp>
      <p:sp>
        <p:nvSpPr>
          <p:cNvPr id="7" name="Foliennummer"/>
          <p:cNvSpPr>
            <a:spLocks noGrp="1"/>
          </p:cNvSpPr>
          <p:nvPr>
            <p:ph type="sldNum" sz="quarter" idx="12"/>
          </p:nvPr>
        </p:nvSpPr>
        <p:spPr bwMode="gray"/>
        <p:txBody>
          <a:bodyPr/>
          <a:lstStyle/>
          <a:p>
            <a:pPr marL="0" marR="0" lvl="0" indent="0" algn="l" defTabSz="742950" rtl="0" eaLnBrk="1" fontAlgn="auto" latinLnBrk="0" hangingPunct="1">
              <a:lnSpc>
                <a:spcPct val="100000"/>
              </a:lnSpc>
              <a:spcBef>
                <a:spcPts val="0"/>
              </a:spcBef>
              <a:spcAft>
                <a:spcPts val="0"/>
              </a:spcAft>
              <a:buClrTx/>
              <a:buSzTx/>
              <a:buFontTx/>
              <a:buNone/>
              <a:tabLst/>
              <a:defRPr/>
            </a:pPr>
            <a:fld id="{02CEFE82-39F2-4F47-8A0C-D5AB3496FA5C}" type="slidenum">
              <a:rPr kumimoji="0" lang="de-DE" sz="975" b="0" i="0" u="none" strike="noStrike" kern="1200" cap="none" spc="0" normalizeH="0" baseline="0" noProof="0" smtClean="0">
                <a:ln>
                  <a:noFill/>
                </a:ln>
                <a:solidFill>
                  <a:srgbClr val="3E434B"/>
                </a:solidFill>
                <a:effectLst/>
                <a:uLnTx/>
                <a:uFillTx/>
                <a:latin typeface="Corbel" pitchFamily="34"/>
                <a:ea typeface="+mn-ea"/>
                <a:cs typeface="+mn-cs"/>
              </a:rPr>
              <a:pPr marL="0" marR="0" lvl="0" indent="0" algn="l" defTabSz="742950" rtl="0" eaLnBrk="1" fontAlgn="auto" latinLnBrk="0" hangingPunct="1">
                <a:lnSpc>
                  <a:spcPct val="100000"/>
                </a:lnSpc>
                <a:spcBef>
                  <a:spcPts val="0"/>
                </a:spcBef>
                <a:spcAft>
                  <a:spcPts val="0"/>
                </a:spcAft>
                <a:buClrTx/>
                <a:buSzTx/>
                <a:buFontTx/>
                <a:buNone/>
                <a:tabLst/>
                <a:defRPr/>
              </a:pPr>
              <a:t>‹Nr.›</a:t>
            </a:fld>
            <a:endParaRPr kumimoji="0" lang="de-DE" sz="975" b="0" i="0" u="none" strike="noStrike" kern="1200" cap="none" spc="0" normalizeH="0" baseline="0" noProof="0">
              <a:ln>
                <a:noFill/>
              </a:ln>
              <a:solidFill>
                <a:srgbClr val="3E434B"/>
              </a:solidFill>
              <a:effectLst/>
              <a:uLnTx/>
              <a:uFillTx/>
              <a:latin typeface="Corbel" pitchFamily="34"/>
              <a:ea typeface="+mn-ea"/>
              <a:cs typeface="+mn-cs"/>
            </a:endParaRPr>
          </a:p>
        </p:txBody>
      </p:sp>
    </p:spTree>
    <p:extLst>
      <p:ext uri="{BB962C8B-B14F-4D97-AF65-F5344CB8AC3E}">
        <p14:creationId xmlns:p14="http://schemas.microsoft.com/office/powerpoint/2010/main" val="70936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2" name="Titel 1"/>
          <p:cNvSpPr>
            <a:spLocks noGrp="1"/>
          </p:cNvSpPr>
          <p:nvPr>
            <p:ph type="title"/>
          </p:nvPr>
        </p:nvSpPr>
        <p:spPr>
          <a:xfrm>
            <a:off x="720002" y="1406401"/>
            <a:ext cx="10638033" cy="829455"/>
          </a:xfrm>
        </p:spPr>
        <p:txBody>
          <a:bodyPr/>
          <a:lstStyle/>
          <a:p>
            <a:r>
              <a:rPr lang="de-DE"/>
              <a:t>Titelmasterformat durch Klicken bearbeiten</a:t>
            </a:r>
          </a:p>
        </p:txBody>
      </p:sp>
      <p:sp>
        <p:nvSpPr>
          <p:cNvPr id="7" name="Bildplatzhalter 6"/>
          <p:cNvSpPr>
            <a:spLocks noGrp="1"/>
          </p:cNvSpPr>
          <p:nvPr>
            <p:ph type="pic" sz="quarter" idx="13"/>
          </p:nvPr>
        </p:nvSpPr>
        <p:spPr>
          <a:xfrm>
            <a:off x="719669" y="2174401"/>
            <a:ext cx="10638367" cy="3968167"/>
          </a:xfrm>
        </p:spPr>
        <p:txBody>
          <a:bodyPr/>
          <a:lstStyle/>
          <a:p>
            <a:r>
              <a:rPr lang="de-DE"/>
              <a:t>Bild durch Klicken auf Symbol hinzufügen</a:t>
            </a:r>
          </a:p>
        </p:txBody>
      </p:sp>
      <p:pic>
        <p:nvPicPr>
          <p:cNvPr id="10" name="Grafik 9"/>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29037" y="278629"/>
            <a:ext cx="2299592" cy="827009"/>
          </a:xfrm>
          <a:prstGeom prst="rect">
            <a:avLst/>
          </a:prstGeom>
          <a:noFill/>
          <a:ln>
            <a:noFill/>
          </a:ln>
        </p:spPr>
      </p:pic>
      <p:sp>
        <p:nvSpPr>
          <p:cNvPr id="13" name="Fußzeilenplatzhalter 12"/>
          <p:cNvSpPr>
            <a:spLocks noGrp="1"/>
          </p:cNvSpPr>
          <p:nvPr>
            <p:ph type="ftr" sz="quarter" idx="3"/>
          </p:nvPr>
        </p:nvSpPr>
        <p:spPr>
          <a:xfrm>
            <a:off x="720000" y="6387003"/>
            <a:ext cx="9167888" cy="266700"/>
          </a:xfrm>
          <a:prstGeom prst="rect">
            <a:avLst/>
          </a:prstGeom>
        </p:spPr>
        <p:txBody>
          <a:bodyPr vert="horz" lIns="0" tIns="0" rIns="0" bIns="0" rtlCol="0" anchor="ctr"/>
          <a:lstStyle>
            <a:lvl1pPr algn="l">
              <a:defRPr sz="1333">
                <a:solidFill>
                  <a:schemeClr val="tx1"/>
                </a:solidFill>
              </a:defRPr>
            </a:lvl1pPr>
          </a:lstStyle>
          <a:p>
            <a:r>
              <a:rPr lang="de-DE"/>
              <a:t>Stadt der Zukunft</a:t>
            </a:r>
            <a:endParaRPr lang="de-AT"/>
          </a:p>
        </p:txBody>
      </p:sp>
      <p:sp>
        <p:nvSpPr>
          <p:cNvPr id="14" name="Foliennummernplatzhalter 13"/>
          <p:cNvSpPr>
            <a:spLocks noGrp="1"/>
          </p:cNvSpPr>
          <p:nvPr>
            <p:ph type="sldNum" sz="quarter" idx="4"/>
          </p:nvPr>
        </p:nvSpPr>
        <p:spPr>
          <a:xfrm>
            <a:off x="10077601" y="6387003"/>
            <a:ext cx="1280432" cy="266700"/>
          </a:xfrm>
          <a:prstGeom prst="rect">
            <a:avLst/>
          </a:prstGeom>
        </p:spPr>
        <p:txBody>
          <a:bodyPr vert="horz" lIns="0" tIns="0" rIns="0" bIns="0" rtlCol="0" anchor="ctr"/>
          <a:lstStyle>
            <a:lvl1pPr algn="r">
              <a:defRPr sz="1333">
                <a:solidFill>
                  <a:schemeClr val="tx1"/>
                </a:solidFill>
              </a:defRPr>
            </a:lvl1pPr>
          </a:lstStyle>
          <a:p>
            <a:fld id="{1206269C-C24E-4E80-9A4B-E7E19BB59A67}" type="slidenum">
              <a:rPr lang="de-AT" smtClean="0"/>
              <a:pPr/>
              <a:t>‹Nr.›</a:t>
            </a:fld>
            <a:endParaRPr lang="de-AT"/>
          </a:p>
        </p:txBody>
      </p:sp>
    </p:spTree>
    <p:extLst>
      <p:ext uri="{BB962C8B-B14F-4D97-AF65-F5344CB8AC3E}">
        <p14:creationId xmlns:p14="http://schemas.microsoft.com/office/powerpoint/2010/main" val="2191343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folie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8" name="Textplatzhalter 7"/>
          <p:cNvSpPr>
            <a:spLocks noGrp="1"/>
          </p:cNvSpPr>
          <p:nvPr>
            <p:ph type="body" sz="quarter" idx="13"/>
          </p:nvPr>
        </p:nvSpPr>
        <p:spPr>
          <a:xfrm>
            <a:off x="719669" y="2164801"/>
            <a:ext cx="10638367" cy="3977767"/>
          </a:xfrm>
        </p:spPr>
        <p:txBody>
          <a:bodyPr/>
          <a:lstStyle/>
          <a:p>
            <a:pPr lvl="0"/>
            <a:r>
              <a:rPr lang="de-DE"/>
              <a:t>Formatvorlagen des Textmasters bearbeiten</a:t>
            </a:r>
          </a:p>
          <a:p>
            <a:pPr lvl="1"/>
            <a:r>
              <a:rPr lang="de-DE"/>
              <a:t>Zweite Ebene</a:t>
            </a:r>
          </a:p>
          <a:p>
            <a:pPr lvl="2"/>
            <a:r>
              <a:rPr lang="de-DE"/>
              <a:t>Dritte Ebene</a:t>
            </a:r>
          </a:p>
        </p:txBody>
      </p:sp>
      <p:sp>
        <p:nvSpPr>
          <p:cNvPr id="6" name="Fußzeilenplatzhalter 12"/>
          <p:cNvSpPr>
            <a:spLocks noGrp="1"/>
          </p:cNvSpPr>
          <p:nvPr>
            <p:ph type="ftr" sz="quarter" idx="3"/>
          </p:nvPr>
        </p:nvSpPr>
        <p:spPr>
          <a:xfrm>
            <a:off x="720000" y="6387003"/>
            <a:ext cx="9167888" cy="266700"/>
          </a:xfrm>
          <a:prstGeom prst="rect">
            <a:avLst/>
          </a:prstGeom>
        </p:spPr>
        <p:txBody>
          <a:bodyPr vert="horz" lIns="0" tIns="0" rIns="0" bIns="0" rtlCol="0" anchor="ctr"/>
          <a:lstStyle>
            <a:lvl1pPr algn="l">
              <a:defRPr sz="1333">
                <a:solidFill>
                  <a:schemeClr val="tx1"/>
                </a:solidFill>
              </a:defRPr>
            </a:lvl1pPr>
          </a:lstStyle>
          <a:p>
            <a:r>
              <a:rPr lang="de-DE"/>
              <a:t>Stadt der Zukunft</a:t>
            </a:r>
            <a:endParaRPr lang="de-AT"/>
          </a:p>
        </p:txBody>
      </p:sp>
      <p:sp>
        <p:nvSpPr>
          <p:cNvPr id="7" name="Foliennummernplatzhalter 13"/>
          <p:cNvSpPr>
            <a:spLocks noGrp="1"/>
          </p:cNvSpPr>
          <p:nvPr>
            <p:ph type="sldNum" sz="quarter" idx="4"/>
          </p:nvPr>
        </p:nvSpPr>
        <p:spPr>
          <a:xfrm>
            <a:off x="10077601" y="6387003"/>
            <a:ext cx="1280432" cy="266700"/>
          </a:xfrm>
          <a:prstGeom prst="rect">
            <a:avLst/>
          </a:prstGeom>
        </p:spPr>
        <p:txBody>
          <a:bodyPr vert="horz" lIns="0" tIns="0" rIns="0" bIns="0" rtlCol="0" anchor="ctr"/>
          <a:lstStyle>
            <a:lvl1pPr algn="r">
              <a:defRPr sz="1333">
                <a:solidFill>
                  <a:schemeClr val="tx1"/>
                </a:solidFill>
              </a:defRPr>
            </a:lvl1pPr>
          </a:lstStyle>
          <a:p>
            <a:fld id="{1206269C-C24E-4E80-9A4B-E7E19BB59A67}" type="slidenum">
              <a:rPr lang="de-AT" smtClean="0"/>
              <a:pPr/>
              <a:t>‹Nr.›</a:t>
            </a:fld>
            <a:endParaRPr lang="de-AT"/>
          </a:p>
        </p:txBody>
      </p:sp>
    </p:spTree>
    <p:extLst>
      <p:ext uri="{BB962C8B-B14F-4D97-AF65-F5344CB8AC3E}">
        <p14:creationId xmlns:p14="http://schemas.microsoft.com/office/powerpoint/2010/main" val="3360211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7B834D9-E6BA-45FD-A76A-06C28C663365}" type="slidenum">
              <a:rPr lang="de-DE" smtClean="0"/>
              <a:t>‹Nr.›</a:t>
            </a:fld>
            <a:endParaRPr lang="de-DE"/>
          </a:p>
        </p:txBody>
      </p:sp>
    </p:spTree>
    <p:extLst>
      <p:ext uri="{BB962C8B-B14F-4D97-AF65-F5344CB8AC3E}">
        <p14:creationId xmlns:p14="http://schemas.microsoft.com/office/powerpoint/2010/main" val="3754349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Abschnitts">
    <p:bg>
      <p:bgPr>
        <a:blipFill>
          <a:blip r:embed="rId2"/>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873389-5D65-4149-9C9C-814741E8E51E}"/>
              </a:ext>
            </a:extLst>
          </p:cNvPr>
          <p:cNvSpPr txBox="1">
            <a:spLocks noGrp="1"/>
          </p:cNvSpPr>
          <p:nvPr>
            <p:ph type="title"/>
          </p:nvPr>
        </p:nvSpPr>
        <p:spPr>
          <a:xfrm>
            <a:off x="478279" y="2207626"/>
            <a:ext cx="6652095" cy="3754498"/>
          </a:xfrm>
        </p:spPr>
        <p:txBody>
          <a:bodyPr/>
          <a:lstStyle>
            <a:lvl1pPr>
              <a:defRPr sz="4875" b="1"/>
            </a:lvl1pPr>
          </a:lstStyle>
          <a:p>
            <a:pPr lvl="0"/>
            <a:r>
              <a:rPr lang="de-DE"/>
              <a:t>Mastertitelformat bearbeiten</a:t>
            </a:r>
          </a:p>
        </p:txBody>
      </p:sp>
      <p:sp>
        <p:nvSpPr>
          <p:cNvPr id="3" name="Datumsplatzhalter 1">
            <a:extLst>
              <a:ext uri="{FF2B5EF4-FFF2-40B4-BE49-F238E27FC236}">
                <a16:creationId xmlns:a16="http://schemas.microsoft.com/office/drawing/2014/main" id="{01A3BBDF-8CB5-44B2-849E-74591D4C4E64}"/>
              </a:ext>
            </a:extLst>
          </p:cNvPr>
          <p:cNvSpPr txBox="1">
            <a:spLocks noGrp="1"/>
          </p:cNvSpPr>
          <p:nvPr>
            <p:ph type="dt" sz="half" idx="7"/>
          </p:nvPr>
        </p:nvSpPr>
        <p:spPr/>
        <p:txBody>
          <a:bodyPr/>
          <a:lstStyle>
            <a:lvl1pPr>
              <a:defRPr>
                <a:solidFill>
                  <a:srgbClr val="FFFFFF"/>
                </a:solidFill>
              </a:defRPr>
            </a:lvl1pPr>
          </a:lstStyle>
          <a:p>
            <a:pPr lvl="0"/>
            <a:fld id="{D709BADF-AF99-4EC0-862B-59FDD2390A0D}" type="datetime1">
              <a:rPr lang="de-AT" smtClean="0"/>
              <a:t>16.06.2026</a:t>
            </a:fld>
            <a:endParaRPr lang="de-DE"/>
          </a:p>
        </p:txBody>
      </p:sp>
      <p:sp>
        <p:nvSpPr>
          <p:cNvPr id="4" name="Foliennummernplatzhalter 3">
            <a:extLst>
              <a:ext uri="{FF2B5EF4-FFF2-40B4-BE49-F238E27FC236}">
                <a16:creationId xmlns:a16="http://schemas.microsoft.com/office/drawing/2014/main" id="{62F9359E-75EE-42AE-A9F1-5DDA54B59BC2}"/>
              </a:ext>
            </a:extLst>
          </p:cNvPr>
          <p:cNvSpPr txBox="1">
            <a:spLocks noGrp="1"/>
          </p:cNvSpPr>
          <p:nvPr>
            <p:ph type="sldNum" sz="quarter" idx="8"/>
          </p:nvPr>
        </p:nvSpPr>
        <p:spPr>
          <a:xfrm>
            <a:off x="478278" y="6356355"/>
            <a:ext cx="818479" cy="365129"/>
          </a:xfrm>
        </p:spPr>
        <p:txBody>
          <a:bodyPr/>
          <a:lstStyle>
            <a:lvl1pPr>
              <a:defRPr>
                <a:solidFill>
                  <a:srgbClr val="FFFFFF"/>
                </a:solidFill>
              </a:defRPr>
            </a:lvl1pPr>
          </a:lstStyle>
          <a:p>
            <a:pPr lvl="0"/>
            <a:fld id="{7C40E951-FFC1-4288-A97A-B2EBC3FAB81D}" type="slidenum">
              <a:t>‹Nr.›</a:t>
            </a:fld>
            <a:endParaRPr lang="de-DE"/>
          </a:p>
        </p:txBody>
      </p:sp>
    </p:spTree>
    <p:extLst>
      <p:ext uri="{BB962C8B-B14F-4D97-AF65-F5344CB8AC3E}">
        <p14:creationId xmlns:p14="http://schemas.microsoft.com/office/powerpoint/2010/main" val="570928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folie">
    <p:bg>
      <p:bgPr>
        <a:blipFill>
          <a:blip r:embed="rId2"/>
          <a:stretch>
            <a:fillRect/>
          </a:stretch>
        </a:blipFill>
        <a:effectLst/>
      </p:bgPr>
    </p:bg>
    <p:spTree>
      <p:nvGrpSpPr>
        <p:cNvPr id="1" name=""/>
        <p:cNvGrpSpPr/>
        <p:nvPr/>
      </p:nvGrpSpPr>
      <p:grpSpPr>
        <a:xfrm>
          <a:off x="0" y="0"/>
          <a:ext cx="0" cy="0"/>
          <a:chOff x="0" y="0"/>
          <a:chExt cx="0" cy="0"/>
        </a:xfrm>
      </p:grpSpPr>
      <p:sp>
        <p:nvSpPr>
          <p:cNvPr id="2" name="Rechteck 6">
            <a:extLst>
              <a:ext uri="{FF2B5EF4-FFF2-40B4-BE49-F238E27FC236}">
                <a16:creationId xmlns:a16="http://schemas.microsoft.com/office/drawing/2014/main" id="{98708915-3BB9-458F-B5B5-95D68AB2AB57}"/>
              </a:ext>
            </a:extLst>
          </p:cNvPr>
          <p:cNvSpPr/>
          <p:nvPr/>
        </p:nvSpPr>
        <p:spPr>
          <a:xfrm>
            <a:off x="2" y="0"/>
            <a:ext cx="12191996" cy="4206240"/>
          </a:xfrm>
          <a:prstGeom prst="rect">
            <a:avLst/>
          </a:prstGeom>
          <a:solidFill>
            <a:srgbClr val="14EBA0"/>
          </a:solidFill>
          <a:ln cap="flat">
            <a:noFill/>
            <a:prstDash val="solid"/>
          </a:ln>
        </p:spPr>
        <p:txBody>
          <a:bodyPr vert="horz" wrap="square" lIns="74295" tIns="37148" rIns="74295" bIns="37148" anchor="ctr" anchorCtr="1" compatLnSpc="1">
            <a:noAutofit/>
          </a:bodyPr>
          <a:lstStyle/>
          <a:p>
            <a:pPr marL="0" marR="0" lvl="0" indent="0" algn="ctr"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463" b="0" i="0" u="none" strike="noStrike" kern="1200" cap="none" spc="0" baseline="0">
              <a:solidFill>
                <a:srgbClr val="14EBA0"/>
              </a:solidFill>
              <a:uFillTx/>
              <a:latin typeface="Corbel" pitchFamily="34"/>
            </a:endParaRPr>
          </a:p>
        </p:txBody>
      </p:sp>
      <p:sp>
        <p:nvSpPr>
          <p:cNvPr id="3" name="Titel 1">
            <a:extLst>
              <a:ext uri="{FF2B5EF4-FFF2-40B4-BE49-F238E27FC236}">
                <a16:creationId xmlns:a16="http://schemas.microsoft.com/office/drawing/2014/main" id="{07B5E40D-3818-4B94-903E-84903E6F9B9C}"/>
              </a:ext>
            </a:extLst>
          </p:cNvPr>
          <p:cNvSpPr txBox="1">
            <a:spLocks noGrp="1"/>
          </p:cNvSpPr>
          <p:nvPr>
            <p:ph type="ctrTitle"/>
          </p:nvPr>
        </p:nvSpPr>
        <p:spPr>
          <a:xfrm>
            <a:off x="478275" y="355284"/>
            <a:ext cx="7122462" cy="3495687"/>
          </a:xfrm>
        </p:spPr>
        <p:txBody>
          <a:bodyPr/>
          <a:lstStyle>
            <a:lvl1pPr>
              <a:defRPr sz="4875"/>
            </a:lvl1pPr>
          </a:lstStyle>
          <a:p>
            <a:pPr lvl="0"/>
            <a:r>
              <a:rPr lang="de-DE"/>
              <a:t>Mastertitelformat bearbeiten</a:t>
            </a:r>
          </a:p>
        </p:txBody>
      </p:sp>
      <p:sp>
        <p:nvSpPr>
          <p:cNvPr id="4" name="Untertitel 2">
            <a:extLst>
              <a:ext uri="{FF2B5EF4-FFF2-40B4-BE49-F238E27FC236}">
                <a16:creationId xmlns:a16="http://schemas.microsoft.com/office/drawing/2014/main" id="{F580C9E8-BE15-4FBD-BF2C-935956BDAD79}"/>
              </a:ext>
            </a:extLst>
          </p:cNvPr>
          <p:cNvSpPr txBox="1">
            <a:spLocks noGrp="1"/>
          </p:cNvSpPr>
          <p:nvPr>
            <p:ph type="subTitle" idx="1"/>
          </p:nvPr>
        </p:nvSpPr>
        <p:spPr>
          <a:xfrm>
            <a:off x="478276" y="4550488"/>
            <a:ext cx="10515600" cy="1301675"/>
          </a:xfrm>
        </p:spPr>
        <p:txBody>
          <a:bodyPr/>
          <a:lstStyle>
            <a:lvl1pPr marL="0" indent="0">
              <a:buNone/>
              <a:defRPr sz="2600"/>
            </a:lvl1pPr>
          </a:lstStyle>
          <a:p>
            <a:pPr lvl="0"/>
            <a:r>
              <a:rPr lang="de-DE"/>
              <a:t>Master-Untertitelformat bearbeiten</a:t>
            </a:r>
          </a:p>
        </p:txBody>
      </p:sp>
      <p:sp>
        <p:nvSpPr>
          <p:cNvPr id="5" name="Datumsplatzhalter 1">
            <a:extLst>
              <a:ext uri="{FF2B5EF4-FFF2-40B4-BE49-F238E27FC236}">
                <a16:creationId xmlns:a16="http://schemas.microsoft.com/office/drawing/2014/main" id="{6A89C169-D167-4C75-8F9B-C2D583E67006}"/>
              </a:ext>
            </a:extLst>
          </p:cNvPr>
          <p:cNvSpPr txBox="1">
            <a:spLocks noGrp="1"/>
          </p:cNvSpPr>
          <p:nvPr>
            <p:ph type="dt" sz="half" idx="7"/>
          </p:nvPr>
        </p:nvSpPr>
        <p:spPr/>
        <p:txBody>
          <a:bodyPr/>
          <a:lstStyle>
            <a:lvl1pPr>
              <a:defRPr/>
            </a:lvl1pPr>
          </a:lstStyle>
          <a:p>
            <a:pPr lvl="0"/>
            <a:fld id="{15516606-11BB-48C2-BFB5-09FD5374C9AB}" type="datetime1">
              <a:rPr lang="de-AT" smtClean="0"/>
              <a:t>16.06.2026</a:t>
            </a:fld>
            <a:endParaRPr lang="de-DE"/>
          </a:p>
        </p:txBody>
      </p:sp>
      <p:sp>
        <p:nvSpPr>
          <p:cNvPr id="6" name="Foliennummernplatzhalter 3">
            <a:extLst>
              <a:ext uri="{FF2B5EF4-FFF2-40B4-BE49-F238E27FC236}">
                <a16:creationId xmlns:a16="http://schemas.microsoft.com/office/drawing/2014/main" id="{EC8E0881-D894-4E8D-84AA-A5F37390C648}"/>
              </a:ext>
            </a:extLst>
          </p:cNvPr>
          <p:cNvSpPr txBox="1">
            <a:spLocks noGrp="1"/>
          </p:cNvSpPr>
          <p:nvPr>
            <p:ph type="sldNum" sz="quarter" idx="8"/>
          </p:nvPr>
        </p:nvSpPr>
        <p:spPr>
          <a:xfrm>
            <a:off x="478278" y="6356355"/>
            <a:ext cx="818479" cy="365129"/>
          </a:xfrm>
        </p:spPr>
        <p:txBody>
          <a:bodyPr/>
          <a:lstStyle>
            <a:lvl1pPr>
              <a:defRPr/>
            </a:lvl1pPr>
          </a:lstStyle>
          <a:p>
            <a:pPr lvl="0"/>
            <a:fld id="{8C17B6A3-6C3D-4602-B56F-C674C580CB26}" type="slidenum">
              <a:t>‹Nr.›</a:t>
            </a:fld>
            <a:endParaRPr lang="de-DE"/>
          </a:p>
        </p:txBody>
      </p:sp>
    </p:spTree>
    <p:extLst>
      <p:ext uri="{BB962C8B-B14F-4D97-AF65-F5344CB8AC3E}">
        <p14:creationId xmlns:p14="http://schemas.microsoft.com/office/powerpoint/2010/main" val="276641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elfolie">
    <p:bg>
      <p:bgPr>
        <a:blipFill>
          <a:blip r:embed="rId2"/>
          <a:stretch>
            <a:fillRect/>
          </a:stretch>
        </a:blipFill>
        <a:effectLst/>
      </p:bgPr>
    </p:bg>
    <p:spTree>
      <p:nvGrpSpPr>
        <p:cNvPr id="1" name=""/>
        <p:cNvGrpSpPr/>
        <p:nvPr/>
      </p:nvGrpSpPr>
      <p:grpSpPr>
        <a:xfrm>
          <a:off x="0" y="0"/>
          <a:ext cx="0" cy="0"/>
          <a:chOff x="0" y="0"/>
          <a:chExt cx="0" cy="0"/>
        </a:xfrm>
      </p:grpSpPr>
      <p:sp>
        <p:nvSpPr>
          <p:cNvPr id="2" name="Rechteck 6">
            <a:extLst>
              <a:ext uri="{FF2B5EF4-FFF2-40B4-BE49-F238E27FC236}">
                <a16:creationId xmlns:a16="http://schemas.microsoft.com/office/drawing/2014/main" id="{D29D7F6F-D33B-46D5-959C-AADADDDF2C0A}"/>
              </a:ext>
            </a:extLst>
          </p:cNvPr>
          <p:cNvSpPr/>
          <p:nvPr/>
        </p:nvSpPr>
        <p:spPr>
          <a:xfrm>
            <a:off x="2" y="0"/>
            <a:ext cx="12191996" cy="4206240"/>
          </a:xfrm>
          <a:prstGeom prst="rect">
            <a:avLst/>
          </a:prstGeom>
          <a:solidFill>
            <a:srgbClr val="3E434B"/>
          </a:solidFill>
          <a:ln cap="flat">
            <a:noFill/>
            <a:prstDash val="solid"/>
          </a:ln>
        </p:spPr>
        <p:txBody>
          <a:bodyPr vert="horz" wrap="square" lIns="74295" tIns="37148" rIns="74295" bIns="37148" anchor="ctr" anchorCtr="1" compatLnSpc="1">
            <a:noAutofit/>
          </a:bodyPr>
          <a:lstStyle/>
          <a:p>
            <a:pPr marL="0" marR="0" lvl="0" indent="0" algn="ctr"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463" b="0" i="0" u="none" strike="noStrike" kern="1200" cap="none" spc="0" baseline="0">
              <a:solidFill>
                <a:srgbClr val="14EBA0"/>
              </a:solidFill>
              <a:uFillTx/>
              <a:latin typeface="Corbel" pitchFamily="34"/>
            </a:endParaRPr>
          </a:p>
        </p:txBody>
      </p:sp>
      <p:sp>
        <p:nvSpPr>
          <p:cNvPr id="3" name="Titel 1">
            <a:extLst>
              <a:ext uri="{FF2B5EF4-FFF2-40B4-BE49-F238E27FC236}">
                <a16:creationId xmlns:a16="http://schemas.microsoft.com/office/drawing/2014/main" id="{546E65C5-A486-402B-AE60-6EDE961AA0FC}"/>
              </a:ext>
            </a:extLst>
          </p:cNvPr>
          <p:cNvSpPr txBox="1">
            <a:spLocks noGrp="1"/>
          </p:cNvSpPr>
          <p:nvPr>
            <p:ph type="ctrTitle"/>
          </p:nvPr>
        </p:nvSpPr>
        <p:spPr>
          <a:xfrm>
            <a:off x="478275" y="355284"/>
            <a:ext cx="7122462" cy="3495687"/>
          </a:xfrm>
        </p:spPr>
        <p:txBody>
          <a:bodyPr/>
          <a:lstStyle>
            <a:lvl1pPr>
              <a:defRPr sz="4875">
                <a:solidFill>
                  <a:srgbClr val="14EBA0"/>
                </a:solidFill>
              </a:defRPr>
            </a:lvl1pPr>
          </a:lstStyle>
          <a:p>
            <a:pPr lvl="0"/>
            <a:r>
              <a:rPr lang="de-DE"/>
              <a:t>Mastertitelformat bearbeiten</a:t>
            </a:r>
          </a:p>
        </p:txBody>
      </p:sp>
      <p:sp>
        <p:nvSpPr>
          <p:cNvPr id="4" name="Untertitel 2">
            <a:extLst>
              <a:ext uri="{FF2B5EF4-FFF2-40B4-BE49-F238E27FC236}">
                <a16:creationId xmlns:a16="http://schemas.microsoft.com/office/drawing/2014/main" id="{24E38AC3-6575-4619-A6CD-F1C41D844FFD}"/>
              </a:ext>
            </a:extLst>
          </p:cNvPr>
          <p:cNvSpPr txBox="1">
            <a:spLocks noGrp="1"/>
          </p:cNvSpPr>
          <p:nvPr>
            <p:ph type="subTitle" idx="1"/>
          </p:nvPr>
        </p:nvSpPr>
        <p:spPr>
          <a:xfrm>
            <a:off x="478276" y="4550488"/>
            <a:ext cx="10515600" cy="1301675"/>
          </a:xfrm>
        </p:spPr>
        <p:txBody>
          <a:bodyPr/>
          <a:lstStyle>
            <a:lvl1pPr marL="0" indent="0">
              <a:buNone/>
              <a:defRPr sz="2600"/>
            </a:lvl1pPr>
          </a:lstStyle>
          <a:p>
            <a:pPr lvl="0"/>
            <a:r>
              <a:rPr lang="de-DE"/>
              <a:t>Master-Untertitelformat bearbeiten</a:t>
            </a:r>
          </a:p>
        </p:txBody>
      </p:sp>
      <p:sp>
        <p:nvSpPr>
          <p:cNvPr id="5" name="Datumsplatzhalter 1">
            <a:extLst>
              <a:ext uri="{FF2B5EF4-FFF2-40B4-BE49-F238E27FC236}">
                <a16:creationId xmlns:a16="http://schemas.microsoft.com/office/drawing/2014/main" id="{66189F5B-E68A-4F18-9645-D15C8D3318DD}"/>
              </a:ext>
            </a:extLst>
          </p:cNvPr>
          <p:cNvSpPr txBox="1">
            <a:spLocks noGrp="1"/>
          </p:cNvSpPr>
          <p:nvPr>
            <p:ph type="dt" sz="half" idx="7"/>
          </p:nvPr>
        </p:nvSpPr>
        <p:spPr/>
        <p:txBody>
          <a:bodyPr/>
          <a:lstStyle>
            <a:lvl1pPr>
              <a:defRPr/>
            </a:lvl1pPr>
          </a:lstStyle>
          <a:p>
            <a:pPr lvl="0"/>
            <a:fld id="{71DA97AC-87C2-4322-9BC7-6337AFCF0372}" type="datetime1">
              <a:rPr lang="de-AT" smtClean="0"/>
              <a:t>16.06.2026</a:t>
            </a:fld>
            <a:endParaRPr lang="de-DE"/>
          </a:p>
        </p:txBody>
      </p:sp>
      <p:sp>
        <p:nvSpPr>
          <p:cNvPr id="6" name="Foliennummernplatzhalter 3">
            <a:extLst>
              <a:ext uri="{FF2B5EF4-FFF2-40B4-BE49-F238E27FC236}">
                <a16:creationId xmlns:a16="http://schemas.microsoft.com/office/drawing/2014/main" id="{E2010FBB-0529-4EF2-83B2-DAE7E2FB14E6}"/>
              </a:ext>
            </a:extLst>
          </p:cNvPr>
          <p:cNvSpPr txBox="1">
            <a:spLocks noGrp="1"/>
          </p:cNvSpPr>
          <p:nvPr>
            <p:ph type="sldNum" sz="quarter" idx="8"/>
          </p:nvPr>
        </p:nvSpPr>
        <p:spPr>
          <a:xfrm>
            <a:off x="478278" y="6356355"/>
            <a:ext cx="818479" cy="365129"/>
          </a:xfrm>
        </p:spPr>
        <p:txBody>
          <a:bodyPr/>
          <a:lstStyle>
            <a:lvl1pPr>
              <a:defRPr/>
            </a:lvl1pPr>
          </a:lstStyle>
          <a:p>
            <a:pPr lvl="0"/>
            <a:fld id="{B08B7ADC-217F-43D1-9B88-FA79C3EA4ECB}" type="slidenum">
              <a:t>‹Nr.›</a:t>
            </a:fld>
            <a:endParaRPr lang="de-DE"/>
          </a:p>
        </p:txBody>
      </p:sp>
    </p:spTree>
    <p:extLst>
      <p:ext uri="{BB962C8B-B14F-4D97-AF65-F5344CB8AC3E}">
        <p14:creationId xmlns:p14="http://schemas.microsoft.com/office/powerpoint/2010/main" val="2903646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Titelfolie">
    <p:bg>
      <p:bgPr>
        <a:blipFill>
          <a:blip r:embed="rId2"/>
          <a:stretch>
            <a:fillRect/>
          </a:stretch>
        </a:blipFill>
        <a:effectLst/>
      </p:bgPr>
    </p:bg>
    <p:spTree>
      <p:nvGrpSpPr>
        <p:cNvPr id="1" name=""/>
        <p:cNvGrpSpPr/>
        <p:nvPr/>
      </p:nvGrpSpPr>
      <p:grpSpPr>
        <a:xfrm>
          <a:off x="0" y="0"/>
          <a:ext cx="0" cy="0"/>
          <a:chOff x="0" y="0"/>
          <a:chExt cx="0" cy="0"/>
        </a:xfrm>
      </p:grpSpPr>
      <p:sp>
        <p:nvSpPr>
          <p:cNvPr id="2" name="Rechteck 6">
            <a:extLst>
              <a:ext uri="{FF2B5EF4-FFF2-40B4-BE49-F238E27FC236}">
                <a16:creationId xmlns:a16="http://schemas.microsoft.com/office/drawing/2014/main" id="{A3CFFB25-D2C5-49E4-A68D-510DF459A16A}"/>
              </a:ext>
            </a:extLst>
          </p:cNvPr>
          <p:cNvSpPr/>
          <p:nvPr/>
        </p:nvSpPr>
        <p:spPr>
          <a:xfrm>
            <a:off x="2" y="0"/>
            <a:ext cx="12191996" cy="4206240"/>
          </a:xfrm>
          <a:prstGeom prst="rect">
            <a:avLst/>
          </a:prstGeom>
          <a:solidFill>
            <a:srgbClr val="3E434B"/>
          </a:solidFill>
          <a:ln cap="flat">
            <a:noFill/>
            <a:prstDash val="solid"/>
          </a:ln>
        </p:spPr>
        <p:txBody>
          <a:bodyPr vert="horz" wrap="square" lIns="74295" tIns="37148" rIns="74295" bIns="37148" anchor="ctr" anchorCtr="1" compatLnSpc="1">
            <a:noAutofit/>
          </a:bodyPr>
          <a:lstStyle/>
          <a:p>
            <a:pPr marL="0" marR="0" lvl="0" indent="0" algn="ctr"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463" b="0" i="0" u="none" strike="noStrike" kern="1200" cap="none" spc="0" baseline="0">
              <a:solidFill>
                <a:srgbClr val="14EBA0"/>
              </a:solidFill>
              <a:uFillTx/>
              <a:latin typeface="Corbel" pitchFamily="34"/>
            </a:endParaRPr>
          </a:p>
        </p:txBody>
      </p:sp>
      <p:sp>
        <p:nvSpPr>
          <p:cNvPr id="3" name="Untertitel 2">
            <a:extLst>
              <a:ext uri="{FF2B5EF4-FFF2-40B4-BE49-F238E27FC236}">
                <a16:creationId xmlns:a16="http://schemas.microsoft.com/office/drawing/2014/main" id="{647C9617-F9B1-4ABC-871C-4C53D02693F1}"/>
              </a:ext>
            </a:extLst>
          </p:cNvPr>
          <p:cNvSpPr txBox="1">
            <a:spLocks noGrp="1"/>
          </p:cNvSpPr>
          <p:nvPr>
            <p:ph type="subTitle" idx="4294967295"/>
          </p:nvPr>
        </p:nvSpPr>
        <p:spPr>
          <a:xfrm>
            <a:off x="478276" y="4550488"/>
            <a:ext cx="10515600" cy="1301675"/>
          </a:xfrm>
        </p:spPr>
        <p:txBody>
          <a:bodyPr/>
          <a:lstStyle>
            <a:lvl1pPr marL="0" indent="0">
              <a:buNone/>
              <a:defRPr sz="2600"/>
            </a:lvl1pPr>
          </a:lstStyle>
          <a:p>
            <a:pPr lvl="0"/>
            <a:r>
              <a:rPr lang="de-DE"/>
              <a:t>Master-Untertitelformat bearbeiten</a:t>
            </a:r>
          </a:p>
        </p:txBody>
      </p:sp>
      <p:sp>
        <p:nvSpPr>
          <p:cNvPr id="4" name="Datumsplatzhalter 1">
            <a:extLst>
              <a:ext uri="{FF2B5EF4-FFF2-40B4-BE49-F238E27FC236}">
                <a16:creationId xmlns:a16="http://schemas.microsoft.com/office/drawing/2014/main" id="{95AAD929-DAF5-4DC6-A20C-467765854602}"/>
              </a:ext>
            </a:extLst>
          </p:cNvPr>
          <p:cNvSpPr txBox="1">
            <a:spLocks noGrp="1"/>
          </p:cNvSpPr>
          <p:nvPr>
            <p:ph type="dt" sz="half" idx="7"/>
          </p:nvPr>
        </p:nvSpPr>
        <p:spPr/>
        <p:txBody>
          <a:bodyPr/>
          <a:lstStyle>
            <a:lvl1pPr>
              <a:defRPr/>
            </a:lvl1pPr>
          </a:lstStyle>
          <a:p>
            <a:pPr lvl="0"/>
            <a:fld id="{6BF8022C-8F0A-4E1B-B942-6CCDE756C9F6}" type="datetime1">
              <a:rPr lang="de-AT" smtClean="0"/>
              <a:t>16.06.2026</a:t>
            </a:fld>
            <a:endParaRPr lang="de-DE"/>
          </a:p>
        </p:txBody>
      </p:sp>
      <p:sp>
        <p:nvSpPr>
          <p:cNvPr id="5" name="Foliennummernplatzhalter 3">
            <a:extLst>
              <a:ext uri="{FF2B5EF4-FFF2-40B4-BE49-F238E27FC236}">
                <a16:creationId xmlns:a16="http://schemas.microsoft.com/office/drawing/2014/main" id="{1BE846D4-E3CA-4084-82A4-E9C88BBE9FD8}"/>
              </a:ext>
            </a:extLst>
          </p:cNvPr>
          <p:cNvSpPr txBox="1">
            <a:spLocks noGrp="1"/>
          </p:cNvSpPr>
          <p:nvPr>
            <p:ph type="sldNum" sz="quarter" idx="8"/>
          </p:nvPr>
        </p:nvSpPr>
        <p:spPr>
          <a:xfrm>
            <a:off x="478278" y="6356355"/>
            <a:ext cx="818479" cy="365129"/>
          </a:xfrm>
        </p:spPr>
        <p:txBody>
          <a:bodyPr/>
          <a:lstStyle>
            <a:lvl1pPr>
              <a:defRPr/>
            </a:lvl1pPr>
          </a:lstStyle>
          <a:p>
            <a:pPr lvl="0"/>
            <a:fld id="{45C5005D-3084-42D8-9CB2-2BA8285BFA7A}" type="slidenum">
              <a:t>‹Nr.›</a:t>
            </a:fld>
            <a:endParaRPr lang="de-DE"/>
          </a:p>
        </p:txBody>
      </p:sp>
      <p:sp>
        <p:nvSpPr>
          <p:cNvPr id="6" name="Rechteck 9">
            <a:extLst>
              <a:ext uri="{FF2B5EF4-FFF2-40B4-BE49-F238E27FC236}">
                <a16:creationId xmlns:a16="http://schemas.microsoft.com/office/drawing/2014/main" id="{DA459695-92CD-4599-BCE0-1F64118FB161}"/>
              </a:ext>
            </a:extLst>
          </p:cNvPr>
          <p:cNvSpPr/>
          <p:nvPr/>
        </p:nvSpPr>
        <p:spPr>
          <a:xfrm>
            <a:off x="2" y="0"/>
            <a:ext cx="12191996" cy="4206240"/>
          </a:xfrm>
          <a:prstGeom prst="rect">
            <a:avLst/>
          </a:prstGeom>
          <a:blipFill>
            <a:blip r:embed="rId3">
              <a:alphaModFix amt="51000"/>
            </a:blip>
            <a:stretch>
              <a:fillRect/>
            </a:stretch>
          </a:blipFill>
          <a:ln cap="flat">
            <a:noFill/>
            <a:prstDash val="solid"/>
          </a:ln>
        </p:spPr>
        <p:txBody>
          <a:bodyPr vert="horz" wrap="square" lIns="74295" tIns="37148" rIns="74295" bIns="37148" anchor="ctr" anchorCtr="1" compatLnSpc="1">
            <a:noAutofit/>
          </a:bodyPr>
          <a:lstStyle/>
          <a:p>
            <a:pPr marL="0" marR="0" lvl="0" indent="0" algn="ctr"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463" b="0" i="0" u="none" strike="noStrike" kern="1200" cap="none" spc="0" baseline="0">
              <a:solidFill>
                <a:srgbClr val="14EBA0"/>
              </a:solidFill>
              <a:uFillTx/>
              <a:latin typeface="Corbel" pitchFamily="34"/>
            </a:endParaRPr>
          </a:p>
        </p:txBody>
      </p:sp>
      <p:sp>
        <p:nvSpPr>
          <p:cNvPr id="7" name="Titel 1">
            <a:extLst>
              <a:ext uri="{FF2B5EF4-FFF2-40B4-BE49-F238E27FC236}">
                <a16:creationId xmlns:a16="http://schemas.microsoft.com/office/drawing/2014/main" id="{5E725881-10B6-42B0-AA38-AAE916E78C68}"/>
              </a:ext>
            </a:extLst>
          </p:cNvPr>
          <p:cNvSpPr txBox="1">
            <a:spLocks noGrp="1"/>
          </p:cNvSpPr>
          <p:nvPr>
            <p:ph type="title"/>
          </p:nvPr>
        </p:nvSpPr>
        <p:spPr>
          <a:xfrm>
            <a:off x="490035" y="355284"/>
            <a:ext cx="7122462" cy="3495687"/>
          </a:xfrm>
        </p:spPr>
        <p:txBody>
          <a:bodyPr/>
          <a:lstStyle>
            <a:lvl1pPr>
              <a:defRPr sz="4875">
                <a:solidFill>
                  <a:srgbClr val="14EBA0"/>
                </a:solidFill>
              </a:defRPr>
            </a:lvl1pPr>
          </a:lstStyle>
          <a:p>
            <a:pPr lvl="0"/>
            <a:r>
              <a:rPr lang="de-DE"/>
              <a:t>Mastertitelformat bearbeiten</a:t>
            </a:r>
          </a:p>
        </p:txBody>
      </p:sp>
    </p:spTree>
    <p:extLst>
      <p:ext uri="{BB962C8B-B14F-4D97-AF65-F5344CB8AC3E}">
        <p14:creationId xmlns:p14="http://schemas.microsoft.com/office/powerpoint/2010/main" val="16037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2" name="Rechteck 6">
            <a:extLst>
              <a:ext uri="{FF2B5EF4-FFF2-40B4-BE49-F238E27FC236}">
                <a16:creationId xmlns:a16="http://schemas.microsoft.com/office/drawing/2014/main" id="{AAB562A9-C2C1-4F6F-BFE6-9EE859B24704}"/>
              </a:ext>
            </a:extLst>
          </p:cNvPr>
          <p:cNvSpPr/>
          <p:nvPr/>
        </p:nvSpPr>
        <p:spPr>
          <a:xfrm>
            <a:off x="2" y="0"/>
            <a:ext cx="12191996" cy="4206240"/>
          </a:xfrm>
          <a:prstGeom prst="rect">
            <a:avLst/>
          </a:prstGeom>
          <a:solidFill>
            <a:srgbClr val="3E434B"/>
          </a:solidFill>
          <a:ln cap="flat">
            <a:noFill/>
            <a:prstDash val="solid"/>
          </a:ln>
        </p:spPr>
        <p:txBody>
          <a:bodyPr vert="horz" wrap="square" lIns="74295" tIns="37148" rIns="74295" bIns="37148" anchor="ctr" anchorCtr="1" compatLnSpc="1">
            <a:noAutofit/>
          </a:bodyPr>
          <a:lstStyle/>
          <a:p>
            <a:pPr marL="0" marR="0" lvl="0" indent="0" algn="ctr"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463" b="0" i="0" u="none" strike="noStrike" kern="1200" cap="none" spc="0" baseline="0">
              <a:solidFill>
                <a:srgbClr val="14EBA0"/>
              </a:solidFill>
              <a:uFillTx/>
              <a:latin typeface="Corbel" pitchFamily="34"/>
            </a:endParaRPr>
          </a:p>
        </p:txBody>
      </p:sp>
      <p:sp>
        <p:nvSpPr>
          <p:cNvPr id="3" name="Titel 1">
            <a:extLst>
              <a:ext uri="{FF2B5EF4-FFF2-40B4-BE49-F238E27FC236}">
                <a16:creationId xmlns:a16="http://schemas.microsoft.com/office/drawing/2014/main" id="{4EB6761F-3A87-408D-A455-A9D924CCBECE}"/>
              </a:ext>
            </a:extLst>
          </p:cNvPr>
          <p:cNvSpPr txBox="1">
            <a:spLocks noGrp="1"/>
          </p:cNvSpPr>
          <p:nvPr>
            <p:ph type="ctrTitle"/>
          </p:nvPr>
        </p:nvSpPr>
        <p:spPr>
          <a:xfrm>
            <a:off x="490035" y="355284"/>
            <a:ext cx="7122462" cy="3495687"/>
          </a:xfrm>
        </p:spPr>
        <p:txBody>
          <a:bodyPr/>
          <a:lstStyle>
            <a:lvl1pPr>
              <a:defRPr sz="4875">
                <a:solidFill>
                  <a:srgbClr val="14EBA0"/>
                </a:solidFill>
              </a:defRPr>
            </a:lvl1pPr>
          </a:lstStyle>
          <a:p>
            <a:pPr lvl="0"/>
            <a:r>
              <a:rPr lang="de-DE"/>
              <a:t>Mastertitelformat bearbeiten</a:t>
            </a:r>
          </a:p>
        </p:txBody>
      </p:sp>
      <p:sp>
        <p:nvSpPr>
          <p:cNvPr id="4" name="Untertitel 2">
            <a:extLst>
              <a:ext uri="{FF2B5EF4-FFF2-40B4-BE49-F238E27FC236}">
                <a16:creationId xmlns:a16="http://schemas.microsoft.com/office/drawing/2014/main" id="{B2A228C8-937D-4295-8D9D-3E65C36B6304}"/>
              </a:ext>
            </a:extLst>
          </p:cNvPr>
          <p:cNvSpPr txBox="1">
            <a:spLocks noGrp="1"/>
          </p:cNvSpPr>
          <p:nvPr>
            <p:ph type="subTitle" idx="1"/>
          </p:nvPr>
        </p:nvSpPr>
        <p:spPr>
          <a:xfrm>
            <a:off x="478276" y="4550488"/>
            <a:ext cx="10515600" cy="1301675"/>
          </a:xfrm>
        </p:spPr>
        <p:txBody>
          <a:bodyPr/>
          <a:lstStyle>
            <a:lvl1pPr marL="0" indent="0">
              <a:buNone/>
              <a:defRPr sz="2600"/>
            </a:lvl1pPr>
          </a:lstStyle>
          <a:p>
            <a:pPr lvl="0"/>
            <a:r>
              <a:rPr lang="de-DE"/>
              <a:t>Master-Untertitelformat bearbeiten</a:t>
            </a:r>
          </a:p>
        </p:txBody>
      </p:sp>
      <p:sp>
        <p:nvSpPr>
          <p:cNvPr id="5" name="Datumsplatzhalter 1">
            <a:extLst>
              <a:ext uri="{FF2B5EF4-FFF2-40B4-BE49-F238E27FC236}">
                <a16:creationId xmlns:a16="http://schemas.microsoft.com/office/drawing/2014/main" id="{9BAB9DD0-4684-46D4-935C-4DF50F52959B}"/>
              </a:ext>
            </a:extLst>
          </p:cNvPr>
          <p:cNvSpPr txBox="1">
            <a:spLocks noGrp="1"/>
          </p:cNvSpPr>
          <p:nvPr>
            <p:ph type="dt" sz="half" idx="7"/>
          </p:nvPr>
        </p:nvSpPr>
        <p:spPr/>
        <p:txBody>
          <a:bodyPr/>
          <a:lstStyle>
            <a:lvl1pPr>
              <a:defRPr/>
            </a:lvl1pPr>
          </a:lstStyle>
          <a:p>
            <a:pPr lvl="0"/>
            <a:fld id="{BB6B7DEC-422A-4CCA-9FE6-391C115EB5E1}" type="datetime1">
              <a:rPr lang="de-AT" smtClean="0"/>
              <a:t>16.06.2026</a:t>
            </a:fld>
            <a:endParaRPr lang="de-DE"/>
          </a:p>
        </p:txBody>
      </p:sp>
      <p:sp>
        <p:nvSpPr>
          <p:cNvPr id="6" name="Foliennummernplatzhalter 3">
            <a:extLst>
              <a:ext uri="{FF2B5EF4-FFF2-40B4-BE49-F238E27FC236}">
                <a16:creationId xmlns:a16="http://schemas.microsoft.com/office/drawing/2014/main" id="{879F2146-F621-4A9D-87D0-F3FE2C2C8CF9}"/>
              </a:ext>
            </a:extLst>
          </p:cNvPr>
          <p:cNvSpPr txBox="1">
            <a:spLocks noGrp="1"/>
          </p:cNvSpPr>
          <p:nvPr>
            <p:ph type="sldNum" sz="quarter" idx="8"/>
          </p:nvPr>
        </p:nvSpPr>
        <p:spPr>
          <a:xfrm>
            <a:off x="478278" y="6356355"/>
            <a:ext cx="818479" cy="365129"/>
          </a:xfrm>
        </p:spPr>
        <p:txBody>
          <a:bodyPr/>
          <a:lstStyle>
            <a:lvl1pPr>
              <a:defRPr/>
            </a:lvl1pPr>
          </a:lstStyle>
          <a:p>
            <a:pPr lvl="0"/>
            <a:fld id="{4DD8995A-0773-4834-A684-E5D0174B7781}" type="slidenum">
              <a:t>‹Nr.›</a:t>
            </a:fld>
            <a:endParaRPr lang="de-DE"/>
          </a:p>
        </p:txBody>
      </p:sp>
    </p:spTree>
    <p:extLst>
      <p:ext uri="{BB962C8B-B14F-4D97-AF65-F5344CB8AC3E}">
        <p14:creationId xmlns:p14="http://schemas.microsoft.com/office/powerpoint/2010/main" val="1120024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_Titelfolie">
    <p:spTree>
      <p:nvGrpSpPr>
        <p:cNvPr id="1" name=""/>
        <p:cNvGrpSpPr/>
        <p:nvPr/>
      </p:nvGrpSpPr>
      <p:grpSpPr>
        <a:xfrm>
          <a:off x="0" y="0"/>
          <a:ext cx="0" cy="0"/>
          <a:chOff x="0" y="0"/>
          <a:chExt cx="0" cy="0"/>
        </a:xfrm>
      </p:grpSpPr>
      <p:sp>
        <p:nvSpPr>
          <p:cNvPr id="2" name="Rechteck 6">
            <a:extLst>
              <a:ext uri="{FF2B5EF4-FFF2-40B4-BE49-F238E27FC236}">
                <a16:creationId xmlns:a16="http://schemas.microsoft.com/office/drawing/2014/main" id="{016F5BEF-F40A-43EA-AD63-9B0719D7C588}"/>
              </a:ext>
            </a:extLst>
          </p:cNvPr>
          <p:cNvSpPr/>
          <p:nvPr/>
        </p:nvSpPr>
        <p:spPr>
          <a:xfrm>
            <a:off x="2" y="0"/>
            <a:ext cx="12191996" cy="4206240"/>
          </a:xfrm>
          <a:prstGeom prst="rect">
            <a:avLst/>
          </a:prstGeom>
          <a:solidFill>
            <a:srgbClr val="14EBA0"/>
          </a:solidFill>
          <a:ln cap="flat">
            <a:noFill/>
            <a:prstDash val="solid"/>
          </a:ln>
        </p:spPr>
        <p:txBody>
          <a:bodyPr vert="horz" wrap="square" lIns="74295" tIns="37148" rIns="74295" bIns="37148" anchor="ctr" anchorCtr="1" compatLnSpc="1">
            <a:noAutofit/>
          </a:bodyPr>
          <a:lstStyle/>
          <a:p>
            <a:pPr marL="0" marR="0" lvl="0" indent="0" algn="ctr"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463" b="0" i="0" u="none" strike="noStrike" kern="1200" cap="none" spc="0" baseline="0">
              <a:solidFill>
                <a:srgbClr val="14EBA0"/>
              </a:solidFill>
              <a:uFillTx/>
              <a:latin typeface="Corbel" pitchFamily="34"/>
            </a:endParaRPr>
          </a:p>
        </p:txBody>
      </p:sp>
      <p:sp>
        <p:nvSpPr>
          <p:cNvPr id="3" name="Titel 1">
            <a:extLst>
              <a:ext uri="{FF2B5EF4-FFF2-40B4-BE49-F238E27FC236}">
                <a16:creationId xmlns:a16="http://schemas.microsoft.com/office/drawing/2014/main" id="{FB2AD4B2-10BA-4E66-AC64-EEEF8149F895}"/>
              </a:ext>
            </a:extLst>
          </p:cNvPr>
          <p:cNvSpPr txBox="1">
            <a:spLocks noGrp="1"/>
          </p:cNvSpPr>
          <p:nvPr>
            <p:ph type="ctrTitle"/>
          </p:nvPr>
        </p:nvSpPr>
        <p:spPr>
          <a:xfrm>
            <a:off x="490035" y="355284"/>
            <a:ext cx="7122462" cy="3495687"/>
          </a:xfrm>
        </p:spPr>
        <p:txBody>
          <a:bodyPr/>
          <a:lstStyle>
            <a:lvl1pPr>
              <a:defRPr sz="4875"/>
            </a:lvl1pPr>
          </a:lstStyle>
          <a:p>
            <a:pPr lvl="0"/>
            <a:r>
              <a:rPr lang="de-DE"/>
              <a:t>Mastertitelformat bearbeiten</a:t>
            </a:r>
          </a:p>
        </p:txBody>
      </p:sp>
      <p:sp>
        <p:nvSpPr>
          <p:cNvPr id="4" name="Untertitel 2">
            <a:extLst>
              <a:ext uri="{FF2B5EF4-FFF2-40B4-BE49-F238E27FC236}">
                <a16:creationId xmlns:a16="http://schemas.microsoft.com/office/drawing/2014/main" id="{66D23466-2E0C-478F-AF34-847BB18E280A}"/>
              </a:ext>
            </a:extLst>
          </p:cNvPr>
          <p:cNvSpPr txBox="1">
            <a:spLocks noGrp="1"/>
          </p:cNvSpPr>
          <p:nvPr>
            <p:ph type="subTitle" idx="1"/>
          </p:nvPr>
        </p:nvSpPr>
        <p:spPr>
          <a:xfrm>
            <a:off x="478276" y="4550488"/>
            <a:ext cx="10515600" cy="1301675"/>
          </a:xfrm>
        </p:spPr>
        <p:txBody>
          <a:bodyPr/>
          <a:lstStyle>
            <a:lvl1pPr marL="0" indent="0">
              <a:buNone/>
              <a:defRPr sz="2600"/>
            </a:lvl1pPr>
          </a:lstStyle>
          <a:p>
            <a:pPr lvl="0"/>
            <a:r>
              <a:rPr lang="de-DE"/>
              <a:t>Master-Untertitelformat bearbeiten</a:t>
            </a:r>
          </a:p>
        </p:txBody>
      </p:sp>
      <p:sp>
        <p:nvSpPr>
          <p:cNvPr id="5" name="Datumsplatzhalter 1">
            <a:extLst>
              <a:ext uri="{FF2B5EF4-FFF2-40B4-BE49-F238E27FC236}">
                <a16:creationId xmlns:a16="http://schemas.microsoft.com/office/drawing/2014/main" id="{18C32542-ACFB-419A-86C4-CA17452ADAA6}"/>
              </a:ext>
            </a:extLst>
          </p:cNvPr>
          <p:cNvSpPr txBox="1">
            <a:spLocks noGrp="1"/>
          </p:cNvSpPr>
          <p:nvPr>
            <p:ph type="dt" sz="half" idx="7"/>
          </p:nvPr>
        </p:nvSpPr>
        <p:spPr/>
        <p:txBody>
          <a:bodyPr/>
          <a:lstStyle>
            <a:lvl1pPr>
              <a:defRPr/>
            </a:lvl1pPr>
          </a:lstStyle>
          <a:p>
            <a:pPr lvl="0"/>
            <a:fld id="{0EB2315C-A517-4638-95E4-C18543EAB5DD}" type="datetime1">
              <a:rPr lang="de-AT" smtClean="0"/>
              <a:t>16.06.2026</a:t>
            </a:fld>
            <a:endParaRPr lang="de-DE"/>
          </a:p>
        </p:txBody>
      </p:sp>
      <p:sp>
        <p:nvSpPr>
          <p:cNvPr id="6" name="Foliennummernplatzhalter 3">
            <a:extLst>
              <a:ext uri="{FF2B5EF4-FFF2-40B4-BE49-F238E27FC236}">
                <a16:creationId xmlns:a16="http://schemas.microsoft.com/office/drawing/2014/main" id="{1803B2BF-50A9-4679-95B4-8C715F758B20}"/>
              </a:ext>
            </a:extLst>
          </p:cNvPr>
          <p:cNvSpPr txBox="1">
            <a:spLocks noGrp="1"/>
          </p:cNvSpPr>
          <p:nvPr>
            <p:ph type="sldNum" sz="quarter" idx="8"/>
          </p:nvPr>
        </p:nvSpPr>
        <p:spPr>
          <a:xfrm>
            <a:off x="478278" y="6356355"/>
            <a:ext cx="818479" cy="365129"/>
          </a:xfrm>
        </p:spPr>
        <p:txBody>
          <a:bodyPr/>
          <a:lstStyle>
            <a:lvl1pPr>
              <a:defRPr/>
            </a:lvl1pPr>
          </a:lstStyle>
          <a:p>
            <a:pPr lvl="0"/>
            <a:fld id="{CBAC65A1-A556-47B0-B045-ADCF768C2ECF}" type="slidenum">
              <a:t>‹Nr.›</a:t>
            </a:fld>
            <a:endParaRPr lang="de-DE"/>
          </a:p>
        </p:txBody>
      </p:sp>
    </p:spTree>
    <p:extLst>
      <p:ext uri="{BB962C8B-B14F-4D97-AF65-F5344CB8AC3E}">
        <p14:creationId xmlns:p14="http://schemas.microsoft.com/office/powerpoint/2010/main" val="208096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18.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25C08F4-5A81-4881-AAEE-6C78E2698CB1}"/>
              </a:ext>
            </a:extLst>
          </p:cNvPr>
          <p:cNvSpPr txBox="1">
            <a:spLocks noGrp="1"/>
          </p:cNvSpPr>
          <p:nvPr>
            <p:ph type="title"/>
          </p:nvPr>
        </p:nvSpPr>
        <p:spPr>
          <a:xfrm>
            <a:off x="838205" y="493487"/>
            <a:ext cx="10515600" cy="1197205"/>
          </a:xfrm>
          <a:prstGeom prst="rect">
            <a:avLst/>
          </a:prstGeom>
          <a:noFill/>
          <a:ln>
            <a:noFill/>
          </a:ln>
        </p:spPr>
        <p:txBody>
          <a:bodyPr vert="horz" wrap="square" lIns="91440" tIns="45720" rIns="91440" bIns="45720" anchor="t" anchorCtr="0" compatLnSpc="1">
            <a:normAutofit/>
          </a:bodyPr>
          <a:lstStyle/>
          <a:p>
            <a:pPr lvl="0"/>
            <a:r>
              <a:rPr lang="de-DE"/>
              <a:t>Mastertitelformat Bearbeiten</a:t>
            </a:r>
          </a:p>
        </p:txBody>
      </p:sp>
      <p:sp>
        <p:nvSpPr>
          <p:cNvPr id="3" name="Textplatzhalter 2">
            <a:extLst>
              <a:ext uri="{FF2B5EF4-FFF2-40B4-BE49-F238E27FC236}">
                <a16:creationId xmlns:a16="http://schemas.microsoft.com/office/drawing/2014/main" id="{35F49FEC-AD81-440F-9923-DA19A7EFD8C1}"/>
              </a:ext>
            </a:extLst>
          </p:cNvPr>
          <p:cNvSpPr txBox="1">
            <a:spLocks noGrp="1"/>
          </p:cNvSpPr>
          <p:nvPr>
            <p:ph type="body" idx="1"/>
          </p:nvPr>
        </p:nvSpPr>
        <p:spPr>
          <a:xfrm>
            <a:off x="838205" y="1825627"/>
            <a:ext cx="10515600" cy="4351336"/>
          </a:xfrm>
          <a:prstGeom prst="rect">
            <a:avLst/>
          </a:prstGeom>
          <a:noFill/>
          <a:ln>
            <a:noFill/>
          </a:ln>
        </p:spPr>
        <p:txBody>
          <a:bodyPr vert="horz" wrap="square" lIns="91440" tIns="45720" rIns="91440" bIns="45720" anchor="t" anchorCtr="0" compatLnSpc="1">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A2FC582-94AB-468C-BC53-B990BC72922C}"/>
              </a:ext>
            </a:extLst>
          </p:cNvPr>
          <p:cNvSpPr txBox="1">
            <a:spLocks noGrp="1"/>
          </p:cNvSpPr>
          <p:nvPr>
            <p:ph type="dt" sz="half" idx="2"/>
          </p:nvPr>
        </p:nvSpPr>
        <p:spPr>
          <a:xfrm>
            <a:off x="1774111" y="6356355"/>
            <a:ext cx="1063977" cy="365129"/>
          </a:xfrm>
          <a:prstGeom prst="rect">
            <a:avLst/>
          </a:prstGeom>
          <a:noFill/>
          <a:ln>
            <a:noFill/>
          </a:ln>
        </p:spPr>
        <p:txBody>
          <a:bodyPr vert="horz" wrap="square" lIns="91440" tIns="45720" rIns="91440" bIns="45720" anchor="ctr" anchorCtr="0" compatLnSpc="1">
            <a:noAutofit/>
          </a:bodyPr>
          <a:lstStyle>
            <a:lvl1pPr marL="0" marR="0" lvl="0" indent="0" algn="l" defTabSz="742950" rtl="0" fontAlgn="auto" hangingPunct="1">
              <a:lnSpc>
                <a:spcPct val="100000"/>
              </a:lnSpc>
              <a:spcBef>
                <a:spcPts val="0"/>
              </a:spcBef>
              <a:spcAft>
                <a:spcPts val="0"/>
              </a:spcAft>
              <a:buNone/>
              <a:tabLst/>
              <a:defRPr lang="de-AT" sz="975" b="0" i="0" u="none" strike="noStrike" kern="1200" cap="none" spc="0" baseline="0">
                <a:solidFill>
                  <a:srgbClr val="3E434B"/>
                </a:solidFill>
                <a:uFillTx/>
                <a:latin typeface="Titillium Web" pitchFamily="2"/>
              </a:defRPr>
            </a:lvl1pPr>
          </a:lstStyle>
          <a:p>
            <a:pPr lvl="0"/>
            <a:endParaRPr lang="de-DE"/>
          </a:p>
        </p:txBody>
      </p:sp>
      <p:sp>
        <p:nvSpPr>
          <p:cNvPr id="5" name="Foliennummernplatzhalter 5">
            <a:extLst>
              <a:ext uri="{FF2B5EF4-FFF2-40B4-BE49-F238E27FC236}">
                <a16:creationId xmlns:a16="http://schemas.microsoft.com/office/drawing/2014/main" id="{A7A97315-F7E4-4C43-BA54-1AE4DEB7AEAA}"/>
              </a:ext>
            </a:extLst>
          </p:cNvPr>
          <p:cNvSpPr txBox="1">
            <a:spLocks noGrp="1"/>
          </p:cNvSpPr>
          <p:nvPr>
            <p:ph type="sldNum" sz="quarter" idx="4"/>
          </p:nvPr>
        </p:nvSpPr>
        <p:spPr>
          <a:xfrm>
            <a:off x="827441" y="6356355"/>
            <a:ext cx="818479" cy="365129"/>
          </a:xfrm>
          <a:prstGeom prst="rect">
            <a:avLst/>
          </a:prstGeom>
          <a:noFill/>
          <a:ln>
            <a:noFill/>
          </a:ln>
        </p:spPr>
        <p:txBody>
          <a:bodyPr vert="horz" wrap="square" lIns="91440" tIns="45720" rIns="91440" bIns="45720" anchor="ctr" anchorCtr="0" compatLnSpc="1">
            <a:noAutofit/>
          </a:bodyPr>
          <a:lstStyle>
            <a:lvl1pPr marL="0" marR="0" lvl="0" indent="0" algn="l" defTabSz="742950" rtl="0" fontAlgn="auto" hangingPunct="1">
              <a:lnSpc>
                <a:spcPct val="100000"/>
              </a:lnSpc>
              <a:spcBef>
                <a:spcPts val="0"/>
              </a:spcBef>
              <a:spcAft>
                <a:spcPts val="0"/>
              </a:spcAft>
              <a:buNone/>
              <a:tabLst/>
              <a:defRPr lang="de-DE" sz="975" b="0" i="0" u="none" strike="noStrike" kern="1200" cap="none" spc="0" baseline="0">
                <a:solidFill>
                  <a:srgbClr val="3E434B"/>
                </a:solidFill>
                <a:uFillTx/>
                <a:latin typeface="Corbel" pitchFamily="34"/>
              </a:defRPr>
            </a:lvl1pPr>
          </a:lstStyle>
          <a:p>
            <a:pPr lvl="0"/>
            <a:fld id="{510AD63A-6448-4DD5-8834-199AAA85099B}" type="slidenum">
              <a:rPr lang="de-AT" smtClean="0"/>
              <a:t>‹Nr.›</a:t>
            </a:fld>
            <a:endParaRPr lang="de-AT"/>
          </a:p>
        </p:txBody>
      </p:sp>
      <p:sp>
        <p:nvSpPr>
          <p:cNvPr id="6" name="Fußzeilenplatzhalter 7">
            <a:extLst>
              <a:ext uri="{FF2B5EF4-FFF2-40B4-BE49-F238E27FC236}">
                <a16:creationId xmlns:a16="http://schemas.microsoft.com/office/drawing/2014/main" id="{4546A20B-466D-428A-8436-3DAD32F15D33}"/>
              </a:ext>
            </a:extLst>
          </p:cNvPr>
          <p:cNvSpPr txBox="1">
            <a:spLocks noGrp="1"/>
          </p:cNvSpPr>
          <p:nvPr>
            <p:ph type="ftr" sz="quarter" idx="3"/>
          </p:nvPr>
        </p:nvSpPr>
        <p:spPr>
          <a:xfrm>
            <a:off x="2915730" y="6356355"/>
            <a:ext cx="3919858" cy="365129"/>
          </a:xfrm>
          <a:prstGeom prst="rect">
            <a:avLst/>
          </a:prstGeom>
          <a:noFill/>
          <a:ln>
            <a:noFill/>
          </a:ln>
        </p:spPr>
        <p:txBody>
          <a:bodyPr vert="horz" wrap="square" lIns="91440" tIns="45720" rIns="91440" bIns="45720" anchor="ctr" anchorCtr="0" compatLnSpc="1">
            <a:noAutofit/>
          </a:bodyPr>
          <a:lstStyle>
            <a:lvl1pPr marL="0" marR="0" lvl="0" indent="0" algn="l" defTabSz="742950" rtl="0" fontAlgn="auto" hangingPunct="1">
              <a:lnSpc>
                <a:spcPct val="100000"/>
              </a:lnSpc>
              <a:spcBef>
                <a:spcPts val="0"/>
              </a:spcBef>
              <a:spcAft>
                <a:spcPts val="0"/>
              </a:spcAft>
              <a:buNone/>
              <a:tabLst/>
              <a:defRPr lang="de-DE" sz="975" b="0" i="0" u="none" strike="noStrike" kern="1200" cap="none" spc="0" baseline="0">
                <a:solidFill>
                  <a:srgbClr val="3E434B"/>
                </a:solidFill>
                <a:uFillTx/>
                <a:latin typeface="Titillium Web" pitchFamily="2"/>
              </a:defRPr>
            </a:lvl1pPr>
          </a:lstStyle>
          <a:p>
            <a:pPr lvl="0"/>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6" r:id="rId24"/>
    <p:sldLayoutId id="2147483672" r:id="rId25"/>
    <p:sldLayoutId id="2147483680" r:id="rId26"/>
    <p:sldLayoutId id="2147483674" r:id="rId27"/>
    <p:sldLayoutId id="2147483678" r:id="rId28"/>
    <p:sldLayoutId id="2147483679" r:id="rId29"/>
    <p:sldLayoutId id="2147483719" r:id="rId30"/>
    <p:sldLayoutId id="2147483722" r:id="rId31"/>
  </p:sldLayoutIdLst>
  <p:hf sldNum="0" hdr="0" dt="0"/>
  <p:txStyles>
    <p:titleStyle>
      <a:lvl1pPr marL="0" marR="0" lvl="0" indent="0" algn="l" defTabSz="742950" rtl="0" eaLnBrk="1" fontAlgn="auto" hangingPunct="1">
        <a:lnSpc>
          <a:spcPct val="120000"/>
        </a:lnSpc>
        <a:spcBef>
          <a:spcPts val="0"/>
        </a:spcBef>
        <a:spcAft>
          <a:spcPts val="0"/>
        </a:spcAft>
        <a:buNone/>
        <a:tabLst/>
        <a:defRPr lang="de-DE" sz="2925" b="0" i="0" u="none" strike="noStrike" kern="1200" cap="none" spc="0" baseline="0">
          <a:solidFill>
            <a:srgbClr val="3E434B"/>
          </a:solidFill>
          <a:uFillTx/>
          <a:latin typeface="Titillium Web SemiBold"/>
        </a:defRPr>
      </a:lvl1pPr>
    </p:titleStyle>
    <p:bodyStyle>
      <a:lvl1pPr marL="185738" marR="0" lvl="0" indent="-185738" algn="l" defTabSz="742950" rtl="0" eaLnBrk="1" fontAlgn="auto" hangingPunct="1">
        <a:lnSpc>
          <a:spcPct val="90000"/>
        </a:lnSpc>
        <a:spcBef>
          <a:spcPts val="813"/>
        </a:spcBef>
        <a:spcAft>
          <a:spcPts val="0"/>
        </a:spcAft>
        <a:buSzPct val="100000"/>
        <a:buFont typeface="Arial" pitchFamily="34"/>
        <a:buChar char="•"/>
        <a:tabLst/>
        <a:defRPr lang="de-DE" sz="2275" b="0" i="0" u="none" strike="noStrike" kern="1200" cap="none" spc="0" baseline="0">
          <a:solidFill>
            <a:srgbClr val="3E434B"/>
          </a:solidFill>
          <a:uFillTx/>
          <a:latin typeface="Titillium Web" pitchFamily="2"/>
        </a:defRPr>
      </a:lvl1pPr>
      <a:lvl2pPr marL="557213" marR="0" lvl="1" indent="-185738" algn="l" defTabSz="742950" rtl="0" eaLnBrk="1" fontAlgn="auto" hangingPunct="1">
        <a:lnSpc>
          <a:spcPct val="90000"/>
        </a:lnSpc>
        <a:spcBef>
          <a:spcPts val="406"/>
        </a:spcBef>
        <a:spcAft>
          <a:spcPts val="0"/>
        </a:spcAft>
        <a:buSzPct val="100000"/>
        <a:buFont typeface="Arial" pitchFamily="34"/>
        <a:buChar char="•"/>
        <a:tabLst/>
        <a:defRPr lang="de-DE" sz="1950" b="0" i="0" u="none" strike="noStrike" kern="1200" cap="none" spc="0" baseline="0">
          <a:solidFill>
            <a:srgbClr val="3E434B"/>
          </a:solidFill>
          <a:uFillTx/>
          <a:latin typeface="Titillium Web" pitchFamily="2"/>
        </a:defRPr>
      </a:lvl2pPr>
      <a:lvl3pPr marL="928688" marR="0" lvl="2" indent="-185738" algn="l" defTabSz="742950" rtl="0" eaLnBrk="1" fontAlgn="auto" hangingPunct="1">
        <a:lnSpc>
          <a:spcPct val="90000"/>
        </a:lnSpc>
        <a:spcBef>
          <a:spcPts val="406"/>
        </a:spcBef>
        <a:spcAft>
          <a:spcPts val="0"/>
        </a:spcAft>
        <a:buSzPct val="100000"/>
        <a:buFont typeface="Arial" pitchFamily="34"/>
        <a:buChar char="•"/>
        <a:tabLst/>
        <a:defRPr lang="de-DE" sz="1625" b="0" i="0" u="none" strike="noStrike" kern="1200" cap="none" spc="0" baseline="0">
          <a:solidFill>
            <a:srgbClr val="3E434B"/>
          </a:solidFill>
          <a:uFillTx/>
          <a:latin typeface="Titillium Web" pitchFamily="2"/>
        </a:defRPr>
      </a:lvl3pPr>
      <a:lvl4pPr marL="1300163" marR="0" lvl="3" indent="-185738" algn="l" defTabSz="742950" rtl="0" eaLnBrk="1" fontAlgn="auto" hangingPunct="1">
        <a:lnSpc>
          <a:spcPct val="90000"/>
        </a:lnSpc>
        <a:spcBef>
          <a:spcPts val="406"/>
        </a:spcBef>
        <a:spcAft>
          <a:spcPts val="0"/>
        </a:spcAft>
        <a:buSzPct val="100000"/>
        <a:buFont typeface="Arial" pitchFamily="34"/>
        <a:buChar char="•"/>
        <a:tabLst/>
        <a:defRPr lang="de-DE" sz="1463" b="0" i="0" u="none" strike="noStrike" kern="1200" cap="none" spc="0" baseline="0">
          <a:solidFill>
            <a:srgbClr val="3E434B"/>
          </a:solidFill>
          <a:uFillTx/>
          <a:latin typeface="Titillium Web" pitchFamily="2"/>
        </a:defRPr>
      </a:lvl4pPr>
      <a:lvl5pPr marL="1671638" marR="0" lvl="4" indent="-185738" algn="l" defTabSz="742950" rtl="0" eaLnBrk="1" fontAlgn="auto" hangingPunct="1">
        <a:lnSpc>
          <a:spcPct val="90000"/>
        </a:lnSpc>
        <a:spcBef>
          <a:spcPts val="406"/>
        </a:spcBef>
        <a:spcAft>
          <a:spcPts val="0"/>
        </a:spcAft>
        <a:buSzPct val="100000"/>
        <a:buFont typeface="Arial" pitchFamily="34"/>
        <a:buChar char="•"/>
        <a:tabLst/>
        <a:defRPr lang="de-DE" sz="1463" b="0" i="0" u="none" strike="noStrike" kern="1200" cap="none" spc="0" baseline="0">
          <a:solidFill>
            <a:srgbClr val="3E434B"/>
          </a:solidFill>
          <a:uFillTx/>
          <a:latin typeface="Titillium Web" pitchFamily="2"/>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de-DE"/>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20002" y="1406526"/>
            <a:ext cx="10638033" cy="829455"/>
          </a:xfrm>
          <a:prstGeom prst="rect">
            <a:avLst/>
          </a:prstGeom>
        </p:spPr>
        <p:txBody>
          <a:bodyPr vert="horz" wrap="none" lIns="0" tIns="0" rIns="0" bIns="0" rtlCol="0" anchor="t" anchorCtr="0">
            <a:noAutofit/>
          </a:bodyPr>
          <a:lstStyle/>
          <a:p>
            <a:r>
              <a:rPr lang="de-DE"/>
              <a:t>Titelmasterformat durch Klicken bearbeiten</a:t>
            </a:r>
            <a:endParaRPr lang="de-AT"/>
          </a:p>
        </p:txBody>
      </p:sp>
      <p:sp>
        <p:nvSpPr>
          <p:cNvPr id="3" name="Textplatzhalter 2"/>
          <p:cNvSpPr>
            <a:spLocks noGrp="1"/>
          </p:cNvSpPr>
          <p:nvPr>
            <p:ph type="body" idx="1"/>
          </p:nvPr>
        </p:nvSpPr>
        <p:spPr>
          <a:xfrm>
            <a:off x="720002" y="2164768"/>
            <a:ext cx="10638033" cy="3977799"/>
          </a:xfrm>
          <a:prstGeom prst="rect">
            <a:avLst/>
          </a:prstGeom>
        </p:spPr>
        <p:txBody>
          <a:bodyPr vert="horz" lIns="0" tIns="0" rIns="0" bIns="0" rtlCol="0">
            <a:noAutofit/>
          </a:bodyPr>
          <a:lstStyle/>
          <a:p>
            <a:pPr lvl="0"/>
            <a:r>
              <a:rPr lang="de-DE"/>
              <a:t>Textmasterformat bearbeiten </a:t>
            </a:r>
            <a:br>
              <a:rPr lang="de-DE"/>
            </a:br>
            <a:r>
              <a:rPr lang="de-DE"/>
              <a:t>Erste Ebene </a:t>
            </a:r>
          </a:p>
          <a:p>
            <a:pPr lvl="1"/>
            <a:r>
              <a:rPr lang="de-DE"/>
              <a:t>Zweite Ebene – wie Ebene zuvor</a:t>
            </a:r>
          </a:p>
          <a:p>
            <a:pPr lvl="2"/>
            <a:r>
              <a:rPr lang="de-DE"/>
              <a:t>Dritte Ebene – wie Ebene zuvor</a:t>
            </a:r>
          </a:p>
        </p:txBody>
      </p:sp>
      <p:sp>
        <p:nvSpPr>
          <p:cNvPr id="9" name="Fußzeilenplatzhalter 12"/>
          <p:cNvSpPr>
            <a:spLocks noGrp="1"/>
          </p:cNvSpPr>
          <p:nvPr>
            <p:ph type="ftr" sz="quarter" idx="3"/>
          </p:nvPr>
        </p:nvSpPr>
        <p:spPr>
          <a:xfrm>
            <a:off x="720000" y="6387003"/>
            <a:ext cx="9167888" cy="266700"/>
          </a:xfrm>
          <a:prstGeom prst="rect">
            <a:avLst/>
          </a:prstGeom>
        </p:spPr>
        <p:txBody>
          <a:bodyPr vert="horz" lIns="0" tIns="0" rIns="0" bIns="0" rtlCol="0" anchor="ctr"/>
          <a:lstStyle>
            <a:lvl1pPr algn="l">
              <a:defRPr sz="1333">
                <a:solidFill>
                  <a:schemeClr val="tx1"/>
                </a:solidFill>
              </a:defRPr>
            </a:lvl1pPr>
          </a:lstStyle>
          <a:p>
            <a:r>
              <a:rPr lang="de-DE"/>
              <a:t>Stadt der Zukunft</a:t>
            </a:r>
            <a:endParaRPr lang="de-AT"/>
          </a:p>
        </p:txBody>
      </p:sp>
      <p:sp>
        <p:nvSpPr>
          <p:cNvPr id="20" name="Foliennummernplatzhalter 13"/>
          <p:cNvSpPr>
            <a:spLocks noGrp="1"/>
          </p:cNvSpPr>
          <p:nvPr>
            <p:ph type="sldNum" sz="quarter" idx="4"/>
          </p:nvPr>
        </p:nvSpPr>
        <p:spPr>
          <a:xfrm>
            <a:off x="10077601" y="6387003"/>
            <a:ext cx="1280432" cy="266700"/>
          </a:xfrm>
          <a:prstGeom prst="rect">
            <a:avLst/>
          </a:prstGeom>
        </p:spPr>
        <p:txBody>
          <a:bodyPr vert="horz" lIns="0" tIns="0" rIns="0" bIns="0" rtlCol="0" anchor="ctr"/>
          <a:lstStyle>
            <a:lvl1pPr algn="r">
              <a:defRPr sz="1333">
                <a:solidFill>
                  <a:schemeClr val="tx1"/>
                </a:solidFill>
              </a:defRPr>
            </a:lvl1pPr>
          </a:lstStyle>
          <a:p>
            <a:fld id="{1206269C-C24E-4E80-9A4B-E7E19BB59A67}" type="slidenum">
              <a:rPr lang="de-AT" smtClean="0"/>
              <a:pPr/>
              <a:t>‹Nr.›</a:t>
            </a:fld>
            <a:endParaRPr lang="de-AT"/>
          </a:p>
        </p:txBody>
      </p:sp>
      <p:pic>
        <p:nvPicPr>
          <p:cNvPr id="10" name="Grafik 9"/>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329037" y="278629"/>
            <a:ext cx="2299592" cy="827009"/>
          </a:xfrm>
          <a:prstGeom prst="rect">
            <a:avLst/>
          </a:prstGeom>
          <a:noFill/>
          <a:ln>
            <a:noFill/>
          </a:ln>
        </p:spPr>
      </p:pic>
      <p:sp>
        <p:nvSpPr>
          <p:cNvPr id="11" name="Textfeld 10"/>
          <p:cNvSpPr txBox="1"/>
          <p:nvPr userDrawn="1"/>
        </p:nvSpPr>
        <p:spPr>
          <a:xfrm>
            <a:off x="8869003" y="307201"/>
            <a:ext cx="2933699" cy="246221"/>
          </a:xfrm>
          <a:prstGeom prst="rect">
            <a:avLst/>
          </a:prstGeom>
          <a:noFill/>
        </p:spPr>
        <p:txBody>
          <a:bodyPr wrap="square" lIns="0" tIns="0" rIns="0" bIns="0" rtlCol="0">
            <a:spAutoFit/>
          </a:bodyPr>
          <a:lstStyle/>
          <a:p>
            <a:pPr algn="r"/>
            <a:r>
              <a:rPr lang="de-AT" sz="1600">
                <a:solidFill>
                  <a:srgbClr val="E6320F"/>
                </a:solidFill>
              </a:rPr>
              <a:t>bmk.gv.at</a:t>
            </a:r>
          </a:p>
        </p:txBody>
      </p:sp>
    </p:spTree>
    <p:extLst>
      <p:ext uri="{BB962C8B-B14F-4D97-AF65-F5344CB8AC3E}">
        <p14:creationId xmlns:p14="http://schemas.microsoft.com/office/powerpoint/2010/main" val="185380472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hdr="0" dt="0"/>
  <p:txStyles>
    <p:titleStyle>
      <a:lvl1pPr algn="l" defTabSz="1219170" rtl="0" eaLnBrk="1" latinLnBrk="0" hangingPunct="1">
        <a:lnSpc>
          <a:spcPts val="4000"/>
        </a:lnSpc>
        <a:spcBef>
          <a:spcPct val="0"/>
        </a:spcBef>
        <a:buNone/>
        <a:defRPr sz="3200" b="1" kern="1200">
          <a:solidFill>
            <a:schemeClr val="tx2"/>
          </a:solidFill>
          <a:latin typeface="+mj-lt"/>
          <a:ea typeface="+mj-ea"/>
          <a:cs typeface="+mj-cs"/>
        </a:defRPr>
      </a:lvl1pPr>
    </p:titleStyle>
    <p:bodyStyle>
      <a:lvl1pPr marL="335992" marR="0" indent="-335992" algn="l" defTabSz="1219170" rtl="0" eaLnBrk="1" fontAlgn="auto" latinLnBrk="0" hangingPunct="1">
        <a:lnSpc>
          <a:spcPts val="3200"/>
        </a:lnSpc>
        <a:spcBef>
          <a:spcPts val="0"/>
        </a:spcBef>
        <a:spcAft>
          <a:spcPts val="1900"/>
        </a:spcAft>
        <a:buClr>
          <a:schemeClr val="tx2"/>
        </a:buClr>
        <a:buSzTx/>
        <a:buFont typeface="Arial" panose="020B0604020202020204" pitchFamily="34" charset="0"/>
        <a:buChar char="•"/>
        <a:tabLst/>
        <a:defRPr sz="2400" kern="1200">
          <a:solidFill>
            <a:schemeClr val="bg1">
              <a:lumMod val="10000"/>
            </a:schemeClr>
          </a:solidFill>
          <a:latin typeface="+mn-lt"/>
          <a:ea typeface="+mn-ea"/>
          <a:cs typeface="+mn-cs"/>
        </a:defRPr>
      </a:lvl1pPr>
      <a:lvl2pPr marL="671983" marR="0" indent="-335992" algn="l" defTabSz="1219170" rtl="0" eaLnBrk="1" fontAlgn="auto" latinLnBrk="0" hangingPunct="1">
        <a:lnSpc>
          <a:spcPts val="3200"/>
        </a:lnSpc>
        <a:spcBef>
          <a:spcPts val="0"/>
        </a:spcBef>
        <a:spcAft>
          <a:spcPts val="1900"/>
        </a:spcAft>
        <a:buClrTx/>
        <a:buSzTx/>
        <a:buFont typeface="Corbel" panose="020B0503020204020204" pitchFamily="34" charset="0"/>
        <a:buChar char="−"/>
        <a:tabLst/>
        <a:defRPr sz="2400" kern="1200">
          <a:solidFill>
            <a:schemeClr val="bg1">
              <a:lumMod val="10000"/>
            </a:schemeClr>
          </a:solidFill>
          <a:latin typeface="+mn-lt"/>
          <a:ea typeface="+mn-ea"/>
          <a:cs typeface="+mn-cs"/>
        </a:defRPr>
      </a:lvl2pPr>
      <a:lvl3pPr marL="1007975" indent="-335992" algn="l" defTabSz="1219170" rtl="0" eaLnBrk="1" latinLnBrk="0" hangingPunct="1">
        <a:lnSpc>
          <a:spcPts val="3200"/>
        </a:lnSpc>
        <a:spcBef>
          <a:spcPts val="0"/>
        </a:spcBef>
        <a:spcAft>
          <a:spcPts val="1900"/>
        </a:spcAft>
        <a:buClr>
          <a:schemeClr val="tx2"/>
        </a:buClr>
        <a:buFont typeface="Arial" pitchFamily="34" charset="0"/>
        <a:buChar char="•"/>
        <a:defRPr sz="2400" kern="1200">
          <a:solidFill>
            <a:schemeClr val="bg1">
              <a:lumMod val="10000"/>
            </a:schemeClr>
          </a:solidFill>
          <a:latin typeface="+mn-lt"/>
          <a:ea typeface="+mn-ea"/>
          <a:cs typeface="+mn-cs"/>
        </a:defRPr>
      </a:lvl3pPr>
      <a:lvl4pPr marL="2133547" indent="-304792" algn="l" defTabSz="1219170" rtl="0" eaLnBrk="1" latinLnBrk="0" hangingPunct="1">
        <a:lnSpc>
          <a:spcPct val="90000"/>
        </a:lnSpc>
        <a:spcBef>
          <a:spcPts val="800"/>
        </a:spcBef>
        <a:buClr>
          <a:schemeClr val="tx2"/>
        </a:buClr>
        <a:buFont typeface="Arial" pitchFamily="34" charset="0"/>
        <a:buChar char="–"/>
        <a:defRPr sz="2400" kern="1200">
          <a:solidFill>
            <a:schemeClr val="bg1">
              <a:lumMod val="10000"/>
            </a:schemeClr>
          </a:solidFill>
          <a:latin typeface="+mn-lt"/>
          <a:ea typeface="+mn-ea"/>
          <a:cs typeface="+mn-cs"/>
        </a:defRPr>
      </a:lvl4pPr>
      <a:lvl5pPr marL="2743131" indent="-304792" algn="l" defTabSz="1219170" rtl="0" eaLnBrk="1" latinLnBrk="0" hangingPunct="1">
        <a:lnSpc>
          <a:spcPct val="90000"/>
        </a:lnSpc>
        <a:spcBef>
          <a:spcPts val="533"/>
        </a:spcBef>
        <a:buClr>
          <a:schemeClr val="tx2"/>
        </a:buClr>
        <a:buFont typeface="Arial" pitchFamily="34" charset="0"/>
        <a:buChar char="»"/>
        <a:defRPr sz="2400" kern="1200">
          <a:solidFill>
            <a:schemeClr val="bg1">
              <a:lumMod val="1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53.jpeg"/><Relationship Id="rId18" Type="http://schemas.openxmlformats.org/officeDocument/2006/relationships/image" Target="../media/image58.jpeg"/><Relationship Id="rId26" Type="http://schemas.openxmlformats.org/officeDocument/2006/relationships/image" Target="../media/image66.png"/><Relationship Id="rId3" Type="http://schemas.openxmlformats.org/officeDocument/2006/relationships/image" Target="../media/image43.jpeg"/><Relationship Id="rId21" Type="http://schemas.openxmlformats.org/officeDocument/2006/relationships/image" Target="../media/image61.png"/><Relationship Id="rId34" Type="http://schemas.openxmlformats.org/officeDocument/2006/relationships/image" Target="../media/image74.png"/><Relationship Id="rId7" Type="http://schemas.openxmlformats.org/officeDocument/2006/relationships/image" Target="../media/image47.png"/><Relationship Id="rId12" Type="http://schemas.openxmlformats.org/officeDocument/2006/relationships/image" Target="../media/image52.jpeg"/><Relationship Id="rId17" Type="http://schemas.openxmlformats.org/officeDocument/2006/relationships/image" Target="../media/image57.jpeg"/><Relationship Id="rId25" Type="http://schemas.openxmlformats.org/officeDocument/2006/relationships/image" Target="../media/image65.png"/><Relationship Id="rId33" Type="http://schemas.openxmlformats.org/officeDocument/2006/relationships/image" Target="../media/image73.jpeg"/><Relationship Id="rId2" Type="http://schemas.openxmlformats.org/officeDocument/2006/relationships/image" Target="../media/image77.svg"/><Relationship Id="rId16" Type="http://schemas.openxmlformats.org/officeDocument/2006/relationships/image" Target="../media/image56.jpeg"/><Relationship Id="rId20" Type="http://schemas.openxmlformats.org/officeDocument/2006/relationships/image" Target="../media/image60.png"/><Relationship Id="rId29" Type="http://schemas.openxmlformats.org/officeDocument/2006/relationships/image" Target="../media/image69.png"/><Relationship Id="rId1" Type="http://schemas.openxmlformats.org/officeDocument/2006/relationships/slideLayout" Target="../slideLayouts/slideLayout22.xml"/><Relationship Id="rId6" Type="http://schemas.openxmlformats.org/officeDocument/2006/relationships/image" Target="../media/image46.png"/><Relationship Id="rId11" Type="http://schemas.openxmlformats.org/officeDocument/2006/relationships/image" Target="../media/image51.jpeg"/><Relationship Id="rId24" Type="http://schemas.openxmlformats.org/officeDocument/2006/relationships/image" Target="../media/image64.png"/><Relationship Id="rId32" Type="http://schemas.openxmlformats.org/officeDocument/2006/relationships/image" Target="../media/image72.png"/><Relationship Id="rId5" Type="http://schemas.openxmlformats.org/officeDocument/2006/relationships/image" Target="../media/image45.png"/><Relationship Id="rId15" Type="http://schemas.openxmlformats.org/officeDocument/2006/relationships/image" Target="../media/image55.jpeg"/><Relationship Id="rId23" Type="http://schemas.openxmlformats.org/officeDocument/2006/relationships/image" Target="../media/image63.png"/><Relationship Id="rId28" Type="http://schemas.openxmlformats.org/officeDocument/2006/relationships/image" Target="../media/image68.png"/><Relationship Id="rId36" Type="http://schemas.openxmlformats.org/officeDocument/2006/relationships/image" Target="../media/image76.jpeg"/><Relationship Id="rId10" Type="http://schemas.openxmlformats.org/officeDocument/2006/relationships/image" Target="../media/image50.png"/><Relationship Id="rId19" Type="http://schemas.openxmlformats.org/officeDocument/2006/relationships/image" Target="../media/image59.png"/><Relationship Id="rId31" Type="http://schemas.openxmlformats.org/officeDocument/2006/relationships/image" Target="../media/image71.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jpeg"/><Relationship Id="rId22" Type="http://schemas.openxmlformats.org/officeDocument/2006/relationships/image" Target="../media/image62.jpeg"/><Relationship Id="rId27" Type="http://schemas.openxmlformats.org/officeDocument/2006/relationships/image" Target="../media/image67.jpeg"/><Relationship Id="rId30" Type="http://schemas.openxmlformats.org/officeDocument/2006/relationships/image" Target="../media/image70.jpeg"/><Relationship Id="rId35" Type="http://schemas.openxmlformats.org/officeDocument/2006/relationships/image" Target="../media/image75.png"/><Relationship Id="rId8"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www.qp-sanierung.at/"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79.png"/><Relationship Id="rId4" Type="http://schemas.openxmlformats.org/officeDocument/2006/relationships/image" Target="../media/image78.jpeg"/></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8.xml.rels><?xml version="1.0" encoding="UTF-8" standalone="yes"?>
<Relationships xmlns="http://schemas.openxmlformats.org/package/2006/relationships"><Relationship Id="rId3" Type="http://schemas.openxmlformats.org/officeDocument/2006/relationships/hyperlink" Target="https://www.renowave.at/projekte/"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8.xml"/><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hyperlink" Target="http://www.renowave.at/" TargetMode="External"/><Relationship Id="rId7" Type="http://schemas.openxmlformats.org/officeDocument/2006/relationships/hyperlink" Target="mailto:office@renowave.at"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hyperlink" Target="mailto:susanne.formanek@renowave.at" TargetMode="External"/><Relationship Id="rId5" Type="http://schemas.openxmlformats.org/officeDocument/2006/relationships/hyperlink" Target="mailto:christina.boeckl@renowave.at" TargetMode="Externa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23.jpe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image" Target="../media/image26.jpeg"/><Relationship Id="rId16" Type="http://schemas.openxmlformats.org/officeDocument/2006/relationships/image" Target="../media/image40.svg"/><Relationship Id="rId1" Type="http://schemas.openxmlformats.org/officeDocument/2006/relationships/slideLayout" Target="../slideLayouts/slideLayout30.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_rels/slide9.xml.rels><?xml version="1.0" encoding="UTF-8" standalone="yes"?>
<Relationships xmlns="http://schemas.openxmlformats.org/package/2006/relationships"><Relationship Id="rId13" Type="http://schemas.openxmlformats.org/officeDocument/2006/relationships/image" Target="../media/image54.jpeg"/><Relationship Id="rId18" Type="http://schemas.openxmlformats.org/officeDocument/2006/relationships/image" Target="../media/image59.png"/><Relationship Id="rId26" Type="http://schemas.openxmlformats.org/officeDocument/2006/relationships/image" Target="../media/image67.jpeg"/><Relationship Id="rId3" Type="http://schemas.openxmlformats.org/officeDocument/2006/relationships/image" Target="../media/image44.png"/><Relationship Id="rId21" Type="http://schemas.openxmlformats.org/officeDocument/2006/relationships/image" Target="../media/image62.jpeg"/><Relationship Id="rId34" Type="http://schemas.openxmlformats.org/officeDocument/2006/relationships/image" Target="../media/image75.png"/><Relationship Id="rId7" Type="http://schemas.openxmlformats.org/officeDocument/2006/relationships/image" Target="../media/image48.png"/><Relationship Id="rId12" Type="http://schemas.openxmlformats.org/officeDocument/2006/relationships/image" Target="../media/image53.jpeg"/><Relationship Id="rId17" Type="http://schemas.openxmlformats.org/officeDocument/2006/relationships/image" Target="../media/image58.jpeg"/><Relationship Id="rId25" Type="http://schemas.openxmlformats.org/officeDocument/2006/relationships/image" Target="../media/image66.png"/><Relationship Id="rId33" Type="http://schemas.openxmlformats.org/officeDocument/2006/relationships/image" Target="../media/image74.png"/><Relationship Id="rId2" Type="http://schemas.openxmlformats.org/officeDocument/2006/relationships/image" Target="../media/image43.jpeg"/><Relationship Id="rId16" Type="http://schemas.openxmlformats.org/officeDocument/2006/relationships/image" Target="../media/image57.jpeg"/><Relationship Id="rId20" Type="http://schemas.openxmlformats.org/officeDocument/2006/relationships/image" Target="../media/image61.png"/><Relationship Id="rId29" Type="http://schemas.openxmlformats.org/officeDocument/2006/relationships/image" Target="../media/image70.jpeg"/><Relationship Id="rId1" Type="http://schemas.openxmlformats.org/officeDocument/2006/relationships/slideLayout" Target="../slideLayouts/slideLayout22.xml"/><Relationship Id="rId6" Type="http://schemas.openxmlformats.org/officeDocument/2006/relationships/image" Target="../media/image47.png"/><Relationship Id="rId11" Type="http://schemas.openxmlformats.org/officeDocument/2006/relationships/image" Target="../media/image52.jpeg"/><Relationship Id="rId24" Type="http://schemas.openxmlformats.org/officeDocument/2006/relationships/image" Target="../media/image65.png"/><Relationship Id="rId32" Type="http://schemas.openxmlformats.org/officeDocument/2006/relationships/image" Target="../media/image73.jpeg"/><Relationship Id="rId5" Type="http://schemas.openxmlformats.org/officeDocument/2006/relationships/image" Target="../media/image46.png"/><Relationship Id="rId15" Type="http://schemas.openxmlformats.org/officeDocument/2006/relationships/image" Target="../media/image56.jpeg"/><Relationship Id="rId23" Type="http://schemas.openxmlformats.org/officeDocument/2006/relationships/image" Target="../media/image64.png"/><Relationship Id="rId28" Type="http://schemas.openxmlformats.org/officeDocument/2006/relationships/image" Target="../media/image69.png"/><Relationship Id="rId36" Type="http://schemas.openxmlformats.org/officeDocument/2006/relationships/image" Target="../media/image77.svg"/><Relationship Id="rId10" Type="http://schemas.openxmlformats.org/officeDocument/2006/relationships/image" Target="../media/image51.jpeg"/><Relationship Id="rId19" Type="http://schemas.openxmlformats.org/officeDocument/2006/relationships/image" Target="../media/image60.png"/><Relationship Id="rId31" Type="http://schemas.openxmlformats.org/officeDocument/2006/relationships/image" Target="../media/image72.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jpeg"/><Relationship Id="rId22" Type="http://schemas.openxmlformats.org/officeDocument/2006/relationships/image" Target="../media/image63.png"/><Relationship Id="rId27" Type="http://schemas.openxmlformats.org/officeDocument/2006/relationships/image" Target="../media/image68.png"/><Relationship Id="rId30" Type="http://schemas.openxmlformats.org/officeDocument/2006/relationships/image" Target="../media/image71.png"/><Relationship Id="rId35" Type="http://schemas.openxmlformats.org/officeDocument/2006/relationships/image" Target="../media/image76.jpeg"/><Relationship Id="rId8"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67FEC3-0D7F-A2F8-C5DE-75D561B2B1F7}"/>
              </a:ext>
            </a:extLst>
          </p:cNvPr>
          <p:cNvSpPr>
            <a:spLocks noGrp="1"/>
          </p:cNvSpPr>
          <p:nvPr>
            <p:ph type="title"/>
          </p:nvPr>
        </p:nvSpPr>
        <p:spPr>
          <a:xfrm>
            <a:off x="478279" y="2207625"/>
            <a:ext cx="8811771" cy="4273003"/>
          </a:xfrm>
        </p:spPr>
        <p:txBody>
          <a:bodyPr>
            <a:normAutofit fontScale="90000"/>
          </a:bodyPr>
          <a:lstStyle/>
          <a:p>
            <a:r>
              <a:rPr lang="en-US" dirty="0"/>
              <a:t>INNOVATIONSLABOR</a:t>
            </a:r>
            <a:br>
              <a:rPr lang="en-US" dirty="0"/>
            </a:br>
            <a:r>
              <a:rPr lang="en-US" dirty="0"/>
              <a:t>RENOWAVE.AT</a:t>
            </a:r>
            <a:br>
              <a:rPr lang="en-US" dirty="0"/>
            </a:br>
            <a:br>
              <a:rPr lang="en-US" dirty="0"/>
            </a:br>
            <a:r>
              <a:rPr lang="en-US" dirty="0"/>
              <a:t>Wien, 16.06.2026</a:t>
            </a:r>
            <a:br>
              <a:rPr lang="de-AT" sz="2700" dirty="0"/>
            </a:br>
            <a:br>
              <a:rPr lang="de-AT" sz="2700" dirty="0"/>
            </a:br>
            <a:endParaRPr lang="de-AT" sz="2400" dirty="0"/>
          </a:p>
        </p:txBody>
      </p:sp>
    </p:spTree>
    <p:extLst>
      <p:ext uri="{BB962C8B-B14F-4D97-AF65-F5344CB8AC3E}">
        <p14:creationId xmlns:p14="http://schemas.microsoft.com/office/powerpoint/2010/main" val="2657365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Grafik 70">
            <a:extLst>
              <a:ext uri="{FF2B5EF4-FFF2-40B4-BE49-F238E27FC236}">
                <a16:creationId xmlns:a16="http://schemas.microsoft.com/office/drawing/2014/main" id="{E62A19AD-8992-6261-B308-7043FBC5069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53820" y="99241"/>
            <a:ext cx="1083647" cy="136323"/>
          </a:xfrm>
          <a:prstGeom prst="rect">
            <a:avLst/>
          </a:prstGeom>
        </p:spPr>
      </p:pic>
      <p:sp>
        <p:nvSpPr>
          <p:cNvPr id="4" name="Rechteck: abgerundete Ecken 3">
            <a:extLst>
              <a:ext uri="{FF2B5EF4-FFF2-40B4-BE49-F238E27FC236}">
                <a16:creationId xmlns:a16="http://schemas.microsoft.com/office/drawing/2014/main" id="{04C0CD7C-D203-E075-C492-367A27AF8F41}"/>
              </a:ext>
            </a:extLst>
          </p:cNvPr>
          <p:cNvSpPr/>
          <p:nvPr/>
        </p:nvSpPr>
        <p:spPr>
          <a:xfrm>
            <a:off x="7759929" y="509197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abgerundete Ecken 4">
            <a:extLst>
              <a:ext uri="{FF2B5EF4-FFF2-40B4-BE49-F238E27FC236}">
                <a16:creationId xmlns:a16="http://schemas.microsoft.com/office/drawing/2014/main" id="{7F16249F-C947-424A-EEBF-40499032272B}"/>
              </a:ext>
            </a:extLst>
          </p:cNvPr>
          <p:cNvSpPr/>
          <p:nvPr/>
        </p:nvSpPr>
        <p:spPr>
          <a:xfrm>
            <a:off x="9160374" y="5120530"/>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abgerundete Ecken 5">
            <a:extLst>
              <a:ext uri="{FF2B5EF4-FFF2-40B4-BE49-F238E27FC236}">
                <a16:creationId xmlns:a16="http://schemas.microsoft.com/office/drawing/2014/main" id="{6A33EFF4-D6B1-21F9-8538-1E80C4D53153}"/>
              </a:ext>
            </a:extLst>
          </p:cNvPr>
          <p:cNvSpPr/>
          <p:nvPr/>
        </p:nvSpPr>
        <p:spPr>
          <a:xfrm>
            <a:off x="3467328" y="81376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Rechteck: abgerundete Ecken 6">
            <a:extLst>
              <a:ext uri="{FF2B5EF4-FFF2-40B4-BE49-F238E27FC236}">
                <a16:creationId xmlns:a16="http://schemas.microsoft.com/office/drawing/2014/main" id="{D7DA9EC7-B306-AEB3-0F75-FAEE4B7C83B6}"/>
              </a:ext>
            </a:extLst>
          </p:cNvPr>
          <p:cNvSpPr/>
          <p:nvPr/>
        </p:nvSpPr>
        <p:spPr>
          <a:xfrm>
            <a:off x="4895871" y="81376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abgerundete Ecken 7">
            <a:extLst>
              <a:ext uri="{FF2B5EF4-FFF2-40B4-BE49-F238E27FC236}">
                <a16:creationId xmlns:a16="http://schemas.microsoft.com/office/drawing/2014/main" id="{9009FC0B-9E98-750F-CD76-A6578768120B}"/>
              </a:ext>
            </a:extLst>
          </p:cNvPr>
          <p:cNvSpPr/>
          <p:nvPr/>
        </p:nvSpPr>
        <p:spPr>
          <a:xfrm>
            <a:off x="610242" y="190325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abgerundete Ecken 8">
            <a:extLst>
              <a:ext uri="{FF2B5EF4-FFF2-40B4-BE49-F238E27FC236}">
                <a16:creationId xmlns:a16="http://schemas.microsoft.com/office/drawing/2014/main" id="{A5ED40A3-C00C-DFF4-9D80-ACEB93F1C3B5}"/>
              </a:ext>
            </a:extLst>
          </p:cNvPr>
          <p:cNvSpPr/>
          <p:nvPr/>
        </p:nvSpPr>
        <p:spPr>
          <a:xfrm>
            <a:off x="2038785" y="190325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abgerundete Ecken 9">
            <a:extLst>
              <a:ext uri="{FF2B5EF4-FFF2-40B4-BE49-F238E27FC236}">
                <a16:creationId xmlns:a16="http://schemas.microsoft.com/office/drawing/2014/main" id="{0F4C8E09-5CF1-9AAA-159A-C224D5632FBB}"/>
              </a:ext>
            </a:extLst>
          </p:cNvPr>
          <p:cNvSpPr/>
          <p:nvPr/>
        </p:nvSpPr>
        <p:spPr>
          <a:xfrm>
            <a:off x="3467328" y="190325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abgerundete Ecken 10">
            <a:extLst>
              <a:ext uri="{FF2B5EF4-FFF2-40B4-BE49-F238E27FC236}">
                <a16:creationId xmlns:a16="http://schemas.microsoft.com/office/drawing/2014/main" id="{88C0000B-5C88-3632-F266-6EE15774E4EB}"/>
              </a:ext>
            </a:extLst>
          </p:cNvPr>
          <p:cNvSpPr/>
          <p:nvPr/>
        </p:nvSpPr>
        <p:spPr>
          <a:xfrm>
            <a:off x="4895871" y="190325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abgerundete Ecken 11">
            <a:extLst>
              <a:ext uri="{FF2B5EF4-FFF2-40B4-BE49-F238E27FC236}">
                <a16:creationId xmlns:a16="http://schemas.microsoft.com/office/drawing/2014/main" id="{94D3A669-DD69-CBCA-0E56-D7A30DAF924E}"/>
              </a:ext>
            </a:extLst>
          </p:cNvPr>
          <p:cNvSpPr/>
          <p:nvPr/>
        </p:nvSpPr>
        <p:spPr>
          <a:xfrm>
            <a:off x="610242" y="2992745"/>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abgerundete Ecken 12">
            <a:extLst>
              <a:ext uri="{FF2B5EF4-FFF2-40B4-BE49-F238E27FC236}">
                <a16:creationId xmlns:a16="http://schemas.microsoft.com/office/drawing/2014/main" id="{D50A772D-541D-06C7-0DD4-76A507B659A4}"/>
              </a:ext>
            </a:extLst>
          </p:cNvPr>
          <p:cNvSpPr/>
          <p:nvPr/>
        </p:nvSpPr>
        <p:spPr>
          <a:xfrm>
            <a:off x="2038785" y="2992745"/>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abgerundete Ecken 13">
            <a:extLst>
              <a:ext uri="{FF2B5EF4-FFF2-40B4-BE49-F238E27FC236}">
                <a16:creationId xmlns:a16="http://schemas.microsoft.com/office/drawing/2014/main" id="{0CA492E2-46EA-038D-6B55-8FC199CBDF49}"/>
              </a:ext>
            </a:extLst>
          </p:cNvPr>
          <p:cNvSpPr/>
          <p:nvPr/>
        </p:nvSpPr>
        <p:spPr>
          <a:xfrm>
            <a:off x="3467328" y="2992745"/>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abgerundete Ecken 14">
            <a:extLst>
              <a:ext uri="{FF2B5EF4-FFF2-40B4-BE49-F238E27FC236}">
                <a16:creationId xmlns:a16="http://schemas.microsoft.com/office/drawing/2014/main" id="{021FF87C-F82E-4ECF-933F-AA31F8383014}"/>
              </a:ext>
            </a:extLst>
          </p:cNvPr>
          <p:cNvSpPr/>
          <p:nvPr/>
        </p:nvSpPr>
        <p:spPr>
          <a:xfrm>
            <a:off x="4895871" y="2992745"/>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abgerundete Ecken 15">
            <a:extLst>
              <a:ext uri="{FF2B5EF4-FFF2-40B4-BE49-F238E27FC236}">
                <a16:creationId xmlns:a16="http://schemas.microsoft.com/office/drawing/2014/main" id="{1B93FD41-FD43-F056-141A-D073C97F74A3}"/>
              </a:ext>
            </a:extLst>
          </p:cNvPr>
          <p:cNvSpPr/>
          <p:nvPr/>
        </p:nvSpPr>
        <p:spPr>
          <a:xfrm>
            <a:off x="6324415" y="81376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abgerundete Ecken 16">
            <a:extLst>
              <a:ext uri="{FF2B5EF4-FFF2-40B4-BE49-F238E27FC236}">
                <a16:creationId xmlns:a16="http://schemas.microsoft.com/office/drawing/2014/main" id="{04706308-7BB1-E207-AF5E-587F9019C092}"/>
              </a:ext>
            </a:extLst>
          </p:cNvPr>
          <p:cNvSpPr/>
          <p:nvPr/>
        </p:nvSpPr>
        <p:spPr>
          <a:xfrm>
            <a:off x="7752958" y="81376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 name="Rechteck: abgerundete Ecken 17">
            <a:extLst>
              <a:ext uri="{FF2B5EF4-FFF2-40B4-BE49-F238E27FC236}">
                <a16:creationId xmlns:a16="http://schemas.microsoft.com/office/drawing/2014/main" id="{604409A0-B68F-F32A-C121-32D45686C56D}"/>
              </a:ext>
            </a:extLst>
          </p:cNvPr>
          <p:cNvSpPr/>
          <p:nvPr/>
        </p:nvSpPr>
        <p:spPr>
          <a:xfrm>
            <a:off x="9181501" y="81376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abgerundete Ecken 18">
            <a:extLst>
              <a:ext uri="{FF2B5EF4-FFF2-40B4-BE49-F238E27FC236}">
                <a16:creationId xmlns:a16="http://schemas.microsoft.com/office/drawing/2014/main" id="{5F939B2D-305F-F458-78DE-977A8DF0B8CB}"/>
              </a:ext>
            </a:extLst>
          </p:cNvPr>
          <p:cNvSpPr/>
          <p:nvPr/>
        </p:nvSpPr>
        <p:spPr>
          <a:xfrm>
            <a:off x="9181500" y="2988141"/>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Rechteck: abgerundete Ecken 19">
            <a:extLst>
              <a:ext uri="{FF2B5EF4-FFF2-40B4-BE49-F238E27FC236}">
                <a16:creationId xmlns:a16="http://schemas.microsoft.com/office/drawing/2014/main" id="{F490431C-F15E-5294-D54C-A19959A7935F}"/>
              </a:ext>
            </a:extLst>
          </p:cNvPr>
          <p:cNvSpPr/>
          <p:nvPr/>
        </p:nvSpPr>
        <p:spPr>
          <a:xfrm>
            <a:off x="6324415" y="190325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abgerundete Ecken 20">
            <a:extLst>
              <a:ext uri="{FF2B5EF4-FFF2-40B4-BE49-F238E27FC236}">
                <a16:creationId xmlns:a16="http://schemas.microsoft.com/office/drawing/2014/main" id="{3C0899B9-8C2D-EDCF-818F-FE6DDE936B92}"/>
              </a:ext>
            </a:extLst>
          </p:cNvPr>
          <p:cNvSpPr/>
          <p:nvPr/>
        </p:nvSpPr>
        <p:spPr>
          <a:xfrm>
            <a:off x="7752958" y="190325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Rechteck: abgerundete Ecken 21">
            <a:extLst>
              <a:ext uri="{FF2B5EF4-FFF2-40B4-BE49-F238E27FC236}">
                <a16:creationId xmlns:a16="http://schemas.microsoft.com/office/drawing/2014/main" id="{837AC478-255D-4978-196A-4E944C3682EB}"/>
              </a:ext>
            </a:extLst>
          </p:cNvPr>
          <p:cNvSpPr/>
          <p:nvPr/>
        </p:nvSpPr>
        <p:spPr>
          <a:xfrm>
            <a:off x="9181501" y="190325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Rechteck: abgerundete Ecken 22">
            <a:extLst>
              <a:ext uri="{FF2B5EF4-FFF2-40B4-BE49-F238E27FC236}">
                <a16:creationId xmlns:a16="http://schemas.microsoft.com/office/drawing/2014/main" id="{FFA76958-188E-E687-DBAE-EBAD1306A6F1}"/>
              </a:ext>
            </a:extLst>
          </p:cNvPr>
          <p:cNvSpPr/>
          <p:nvPr/>
        </p:nvSpPr>
        <p:spPr>
          <a:xfrm>
            <a:off x="9166323" y="4039731"/>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4" name="Rechteck: abgerundete Ecken 23">
            <a:extLst>
              <a:ext uri="{FF2B5EF4-FFF2-40B4-BE49-F238E27FC236}">
                <a16:creationId xmlns:a16="http://schemas.microsoft.com/office/drawing/2014/main" id="{08BC3989-3700-0D11-C9C1-1EB2B722596D}"/>
              </a:ext>
            </a:extLst>
          </p:cNvPr>
          <p:cNvSpPr/>
          <p:nvPr/>
        </p:nvSpPr>
        <p:spPr>
          <a:xfrm>
            <a:off x="6324415" y="2992745"/>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abgerundete Ecken 24">
            <a:extLst>
              <a:ext uri="{FF2B5EF4-FFF2-40B4-BE49-F238E27FC236}">
                <a16:creationId xmlns:a16="http://schemas.microsoft.com/office/drawing/2014/main" id="{051B47B7-B3FC-B547-C4DD-8A7B45184724}"/>
              </a:ext>
            </a:extLst>
          </p:cNvPr>
          <p:cNvSpPr/>
          <p:nvPr/>
        </p:nvSpPr>
        <p:spPr>
          <a:xfrm>
            <a:off x="7752958" y="2992745"/>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6" name="Rechteck: abgerundete Ecken 25">
            <a:extLst>
              <a:ext uri="{FF2B5EF4-FFF2-40B4-BE49-F238E27FC236}">
                <a16:creationId xmlns:a16="http://schemas.microsoft.com/office/drawing/2014/main" id="{96EF3E99-AADD-9FC1-6459-FE53BAB3A072}"/>
              </a:ext>
            </a:extLst>
          </p:cNvPr>
          <p:cNvSpPr/>
          <p:nvPr/>
        </p:nvSpPr>
        <p:spPr>
          <a:xfrm>
            <a:off x="4875895" y="509197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Rechteck: abgerundete Ecken 26">
            <a:extLst>
              <a:ext uri="{FF2B5EF4-FFF2-40B4-BE49-F238E27FC236}">
                <a16:creationId xmlns:a16="http://schemas.microsoft.com/office/drawing/2014/main" id="{64798331-1186-E6DE-61DD-63A21B2C6516}"/>
              </a:ext>
            </a:extLst>
          </p:cNvPr>
          <p:cNvSpPr/>
          <p:nvPr/>
        </p:nvSpPr>
        <p:spPr>
          <a:xfrm>
            <a:off x="6349858" y="5062310"/>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28" name="Grafik 27">
            <a:extLst>
              <a:ext uri="{FF2B5EF4-FFF2-40B4-BE49-F238E27FC236}">
                <a16:creationId xmlns:a16="http://schemas.microsoft.com/office/drawing/2014/main" id="{2FFE00C9-527C-9682-EB0F-7C053784870F}"/>
              </a:ext>
            </a:extLst>
          </p:cNvPr>
          <p:cNvPicPr>
            <a:picLocks noChangeAspect="1"/>
          </p:cNvPicPr>
          <p:nvPr/>
        </p:nvPicPr>
        <p:blipFill>
          <a:blip r:embed="rId3">
            <a:extLst>
              <a:ext uri="{28A0092B-C50C-407E-A947-70E740481C1C}">
                <a14:useLocalDpi xmlns:a14="http://schemas.microsoft.com/office/drawing/2010/main" val="0"/>
              </a:ext>
            </a:extLst>
          </a:blip>
          <a:srcRect l="422" r="422"/>
          <a:stretch/>
        </p:blipFill>
        <p:spPr bwMode="auto">
          <a:xfrm>
            <a:off x="8090529" y="5165467"/>
            <a:ext cx="605787" cy="776721"/>
          </a:xfrm>
          <a:prstGeom prst="rect">
            <a:avLst/>
          </a:prstGeom>
        </p:spPr>
      </p:pic>
      <p:pic>
        <p:nvPicPr>
          <p:cNvPr id="29" name="Grafik 28">
            <a:extLst>
              <a:ext uri="{FF2B5EF4-FFF2-40B4-BE49-F238E27FC236}">
                <a16:creationId xmlns:a16="http://schemas.microsoft.com/office/drawing/2014/main" id="{F52B3779-C3B0-90D1-6709-327AD3E8A409}"/>
              </a:ext>
            </a:extLst>
          </p:cNvPr>
          <p:cNvPicPr>
            <a:picLocks noChangeAspect="1"/>
          </p:cNvPicPr>
          <p:nvPr/>
        </p:nvPicPr>
        <p:blipFill>
          <a:blip r:embed="rId4"/>
          <a:stretch/>
        </p:blipFill>
        <p:spPr bwMode="auto">
          <a:xfrm>
            <a:off x="9314409" y="5194022"/>
            <a:ext cx="958915" cy="776721"/>
          </a:xfrm>
          <a:prstGeom prst="rect">
            <a:avLst/>
          </a:prstGeom>
        </p:spPr>
      </p:pic>
      <p:pic>
        <p:nvPicPr>
          <p:cNvPr id="30" name="Grafik 16">
            <a:extLst>
              <a:ext uri="{FF2B5EF4-FFF2-40B4-BE49-F238E27FC236}">
                <a16:creationId xmlns:a16="http://schemas.microsoft.com/office/drawing/2014/main" id="{36E688B1-E0FD-0338-943D-4456017491EF}"/>
              </a:ext>
            </a:extLst>
          </p:cNvPr>
          <p:cNvPicPr>
            <a:picLocks noChangeAspect="1"/>
          </p:cNvPicPr>
          <p:nvPr/>
        </p:nvPicPr>
        <p:blipFill>
          <a:blip r:embed="rId5"/>
          <a:stretch/>
        </p:blipFill>
        <p:spPr bwMode="auto">
          <a:xfrm>
            <a:off x="9181501" y="1085349"/>
            <a:ext cx="1266986" cy="380528"/>
          </a:xfrm>
          <a:prstGeom prst="rect">
            <a:avLst/>
          </a:prstGeom>
        </p:spPr>
      </p:pic>
      <p:pic>
        <p:nvPicPr>
          <p:cNvPr id="31" name="Grafik 18">
            <a:extLst>
              <a:ext uri="{FF2B5EF4-FFF2-40B4-BE49-F238E27FC236}">
                <a16:creationId xmlns:a16="http://schemas.microsoft.com/office/drawing/2014/main" id="{CE892EDA-497D-530B-B782-9876B8AA25FC}"/>
              </a:ext>
            </a:extLst>
          </p:cNvPr>
          <p:cNvPicPr>
            <a:picLocks noChangeAspect="1"/>
          </p:cNvPicPr>
          <p:nvPr/>
        </p:nvPicPr>
        <p:blipFill>
          <a:blip r:embed="rId6"/>
          <a:stretch/>
        </p:blipFill>
        <p:spPr bwMode="auto">
          <a:xfrm>
            <a:off x="3459805" y="887255"/>
            <a:ext cx="1245154" cy="776721"/>
          </a:xfrm>
          <a:prstGeom prst="rect">
            <a:avLst/>
          </a:prstGeom>
        </p:spPr>
      </p:pic>
      <p:pic>
        <p:nvPicPr>
          <p:cNvPr id="32" name="Grafik 31">
            <a:extLst>
              <a:ext uri="{FF2B5EF4-FFF2-40B4-BE49-F238E27FC236}">
                <a16:creationId xmlns:a16="http://schemas.microsoft.com/office/drawing/2014/main" id="{6B4DC9FB-F077-C035-74B8-30103BD3D62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bwMode="auto">
          <a:xfrm>
            <a:off x="6347787" y="1074022"/>
            <a:ext cx="1242461" cy="403184"/>
          </a:xfrm>
          <a:prstGeom prst="rect">
            <a:avLst/>
          </a:prstGeom>
        </p:spPr>
      </p:pic>
      <p:pic>
        <p:nvPicPr>
          <p:cNvPr id="33" name="Grafik 32">
            <a:extLst>
              <a:ext uri="{FF2B5EF4-FFF2-40B4-BE49-F238E27FC236}">
                <a16:creationId xmlns:a16="http://schemas.microsoft.com/office/drawing/2014/main" id="{DCB888F3-E7FA-3937-702C-B6E4280797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00404" y="3136562"/>
            <a:ext cx="829175" cy="626856"/>
          </a:xfrm>
          <a:prstGeom prst="rect">
            <a:avLst/>
          </a:prstGeom>
        </p:spPr>
      </p:pic>
      <p:pic>
        <p:nvPicPr>
          <p:cNvPr id="34" name="Grafik 33">
            <a:extLst>
              <a:ext uri="{FF2B5EF4-FFF2-40B4-BE49-F238E27FC236}">
                <a16:creationId xmlns:a16="http://schemas.microsoft.com/office/drawing/2014/main" id="{8FCAAE33-A6DA-4253-F88F-4FF2DA3445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6982" y="1007412"/>
            <a:ext cx="1138936" cy="536402"/>
          </a:xfrm>
          <a:prstGeom prst="rect">
            <a:avLst/>
          </a:prstGeom>
        </p:spPr>
      </p:pic>
      <p:pic>
        <p:nvPicPr>
          <p:cNvPr id="35" name="Grafik 34" descr="Ein Bild, das Text, Schrift, weiß, Grafiken enthält.&#10;&#10;KI-generierte Inhalte können fehlerhaft sein.">
            <a:extLst>
              <a:ext uri="{FF2B5EF4-FFF2-40B4-BE49-F238E27FC236}">
                <a16:creationId xmlns:a16="http://schemas.microsoft.com/office/drawing/2014/main" id="{ACFBD070-6C34-86B1-C232-56C3F52E9B59}"/>
              </a:ext>
            </a:extLst>
          </p:cNvPr>
          <p:cNvPicPr>
            <a:picLocks noChangeAspect="1"/>
          </p:cNvPicPr>
          <p:nvPr/>
        </p:nvPicPr>
        <p:blipFill>
          <a:blip r:embed="rId10">
            <a:extLst>
              <a:ext uri="{28A0092B-C50C-407E-A947-70E740481C1C}">
                <a14:useLocalDpi xmlns:a14="http://schemas.microsoft.com/office/drawing/2010/main" val="0"/>
              </a:ext>
            </a:extLst>
          </a:blip>
          <a:srcRect l="9956" t="31139" r="10987" b="40548"/>
          <a:stretch>
            <a:fillRect/>
          </a:stretch>
        </p:blipFill>
        <p:spPr>
          <a:xfrm>
            <a:off x="4927143" y="1164696"/>
            <a:ext cx="1204443" cy="221837"/>
          </a:xfrm>
          <a:prstGeom prst="rect">
            <a:avLst/>
          </a:prstGeom>
        </p:spPr>
      </p:pic>
      <p:pic>
        <p:nvPicPr>
          <p:cNvPr id="36" name="Picture 4">
            <a:extLst>
              <a:ext uri="{FF2B5EF4-FFF2-40B4-BE49-F238E27FC236}">
                <a16:creationId xmlns:a16="http://schemas.microsoft.com/office/drawing/2014/main" id="{D61BF128-3519-C8F9-4FF8-D02CDC8F94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18265" y="2220456"/>
            <a:ext cx="1079563" cy="28310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a:extLst>
              <a:ext uri="{FF2B5EF4-FFF2-40B4-BE49-F238E27FC236}">
                <a16:creationId xmlns:a16="http://schemas.microsoft.com/office/drawing/2014/main" id="{54905FE9-F493-CF6D-3CB9-CF106BAB9B4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8458" y="2132124"/>
            <a:ext cx="1110552" cy="46596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7" descr="Ein Bild, das Text enthält.&#10;&#10;Automatisch generierte Beschreibung">
            <a:extLst>
              <a:ext uri="{FF2B5EF4-FFF2-40B4-BE49-F238E27FC236}">
                <a16:creationId xmlns:a16="http://schemas.microsoft.com/office/drawing/2014/main" id="{AE600334-7A08-8AEA-D5A6-928A4929F78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66611" y="2219308"/>
            <a:ext cx="1204813" cy="28425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a:extLst>
              <a:ext uri="{FF2B5EF4-FFF2-40B4-BE49-F238E27FC236}">
                <a16:creationId xmlns:a16="http://schemas.microsoft.com/office/drawing/2014/main" id="{B02C52DE-4291-871B-AFD7-6D88822BDF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51279" y="2153131"/>
            <a:ext cx="900455" cy="3504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3">
            <a:extLst>
              <a:ext uri="{FF2B5EF4-FFF2-40B4-BE49-F238E27FC236}">
                <a16:creationId xmlns:a16="http://schemas.microsoft.com/office/drawing/2014/main" id="{B4B318B4-40F8-4321-A96F-1B99E17E6E1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50924" y="2108457"/>
            <a:ext cx="1156880" cy="5071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E54D38A7-00EF-F05B-3CF5-8B5F571FFE5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18231" y="1886482"/>
            <a:ext cx="736436" cy="88372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a:extLst>
              <a:ext uri="{FF2B5EF4-FFF2-40B4-BE49-F238E27FC236}">
                <a16:creationId xmlns:a16="http://schemas.microsoft.com/office/drawing/2014/main" id="{1AD793BA-8FBC-A697-E0D8-0C6ECEC5C5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210858" y="2218518"/>
            <a:ext cx="1208265" cy="24658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a:extLst>
              <a:ext uri="{FF2B5EF4-FFF2-40B4-BE49-F238E27FC236}">
                <a16:creationId xmlns:a16="http://schemas.microsoft.com/office/drawing/2014/main" id="{0EA249E9-EB6C-C6C2-CC98-DA9134DB1B1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70049" y="4122144"/>
            <a:ext cx="859530" cy="68535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bb-Logo+Claim-P567U">
            <a:extLst>
              <a:ext uri="{FF2B5EF4-FFF2-40B4-BE49-F238E27FC236}">
                <a16:creationId xmlns:a16="http://schemas.microsoft.com/office/drawing/2014/main" id="{3C844673-78A0-BA5A-F8DA-58FD6C2054B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7078" y="3343143"/>
            <a:ext cx="1114562" cy="22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Ein Bild, das Schrift, Screenshot, Text, Grafiken enthält.&#10;&#10;Beschreibung automatisch generiert.">
            <a:extLst>
              <a:ext uri="{FF2B5EF4-FFF2-40B4-BE49-F238E27FC236}">
                <a16:creationId xmlns:a16="http://schemas.microsoft.com/office/drawing/2014/main" id="{F76D1716-9C8C-76B9-D285-D9D2501A126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38784" y="3242938"/>
            <a:ext cx="1266986" cy="423323"/>
          </a:xfrm>
          <a:prstGeom prst="rect">
            <a:avLst/>
          </a:prstGeom>
          <a:noFill/>
          <a:extLst>
            <a:ext uri="{909E8E84-426E-40DD-AFC4-6F175D3DCCD1}">
              <a14:hiddenFill xmlns:a14="http://schemas.microsoft.com/office/drawing/2010/main">
                <a:solidFill>
                  <a:srgbClr val="FFFFFF"/>
                </a:solidFill>
              </a14:hiddenFill>
            </a:ext>
          </a:extLst>
        </p:spPr>
      </p:pic>
      <p:pic>
        <p:nvPicPr>
          <p:cNvPr id="46" name="Grafik 45">
            <a:extLst>
              <a:ext uri="{FF2B5EF4-FFF2-40B4-BE49-F238E27FC236}">
                <a16:creationId xmlns:a16="http://schemas.microsoft.com/office/drawing/2014/main" id="{609B043D-7EAB-798F-0FB2-0E56A485674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71622" y="3287313"/>
            <a:ext cx="1058398" cy="263662"/>
          </a:xfrm>
          <a:prstGeom prst="rect">
            <a:avLst/>
          </a:prstGeom>
        </p:spPr>
      </p:pic>
      <p:pic>
        <p:nvPicPr>
          <p:cNvPr id="47" name="Grafik 24" descr="Ein Bild, das Text, ClipArt enthält.&#10;&#10;Automatisch generierte Beschreibung">
            <a:extLst>
              <a:ext uri="{FF2B5EF4-FFF2-40B4-BE49-F238E27FC236}">
                <a16:creationId xmlns:a16="http://schemas.microsoft.com/office/drawing/2014/main" id="{A83AB0D3-6018-D436-A01A-1B4A8DE209A6}"/>
              </a:ext>
            </a:extLst>
          </p:cNvPr>
          <p:cNvPicPr>
            <a:picLocks noChangeAspect="1"/>
          </p:cNvPicPr>
          <p:nvPr/>
        </p:nvPicPr>
        <p:blipFill>
          <a:blip r:embed="rId22"/>
          <a:stretch/>
        </p:blipFill>
        <p:spPr bwMode="auto">
          <a:xfrm>
            <a:off x="5161144" y="3032166"/>
            <a:ext cx="736436" cy="783078"/>
          </a:xfrm>
          <a:prstGeom prst="rect">
            <a:avLst/>
          </a:prstGeom>
        </p:spPr>
      </p:pic>
      <p:pic>
        <p:nvPicPr>
          <p:cNvPr id="48" name="Grafik 47">
            <a:extLst>
              <a:ext uri="{FF2B5EF4-FFF2-40B4-BE49-F238E27FC236}">
                <a16:creationId xmlns:a16="http://schemas.microsoft.com/office/drawing/2014/main" id="{F43B40F1-BC13-CE4E-CE27-F6EA40C13705}"/>
              </a:ext>
            </a:extLst>
          </p:cNvPr>
          <p:cNvPicPr>
            <a:picLocks noChangeAspect="1"/>
          </p:cNvPicPr>
          <p:nvPr/>
        </p:nvPicPr>
        <p:blipFill>
          <a:blip r:embed="rId23"/>
          <a:stretch/>
        </p:blipFill>
        <p:spPr bwMode="auto">
          <a:xfrm>
            <a:off x="6418452" y="3089392"/>
            <a:ext cx="1018408" cy="730415"/>
          </a:xfrm>
          <a:prstGeom prst="rect">
            <a:avLst/>
          </a:prstGeom>
        </p:spPr>
      </p:pic>
      <p:pic>
        <p:nvPicPr>
          <p:cNvPr id="49" name="Grafik 48">
            <a:extLst>
              <a:ext uri="{FF2B5EF4-FFF2-40B4-BE49-F238E27FC236}">
                <a16:creationId xmlns:a16="http://schemas.microsoft.com/office/drawing/2014/main" id="{D4415BC1-AD1C-57A9-6BF0-895F67654FD1}"/>
              </a:ext>
            </a:extLst>
          </p:cNvPr>
          <p:cNvPicPr>
            <a:picLocks noChangeAspect="1"/>
          </p:cNvPicPr>
          <p:nvPr/>
        </p:nvPicPr>
        <p:blipFill>
          <a:blip r:embed="rId24"/>
          <a:stretch>
            <a:fillRect/>
          </a:stretch>
        </p:blipFill>
        <p:spPr>
          <a:xfrm>
            <a:off x="8009311" y="3048929"/>
            <a:ext cx="727608" cy="811341"/>
          </a:xfrm>
          <a:prstGeom prst="rect">
            <a:avLst/>
          </a:prstGeom>
        </p:spPr>
      </p:pic>
      <p:pic>
        <p:nvPicPr>
          <p:cNvPr id="50" name="Grafik 49">
            <a:extLst>
              <a:ext uri="{FF2B5EF4-FFF2-40B4-BE49-F238E27FC236}">
                <a16:creationId xmlns:a16="http://schemas.microsoft.com/office/drawing/2014/main" id="{06FB51FF-87DF-DCC2-95F5-E1ABD7743501}"/>
              </a:ext>
            </a:extLst>
          </p:cNvPr>
          <p:cNvPicPr>
            <a:picLocks noChangeAspect="1"/>
          </p:cNvPicPr>
          <p:nvPr/>
        </p:nvPicPr>
        <p:blipFill>
          <a:blip r:embed="rId25"/>
          <a:stretch>
            <a:fillRect/>
          </a:stretch>
        </p:blipFill>
        <p:spPr>
          <a:xfrm>
            <a:off x="4875893" y="5420869"/>
            <a:ext cx="1266987" cy="276138"/>
          </a:xfrm>
          <a:prstGeom prst="rect">
            <a:avLst/>
          </a:prstGeom>
        </p:spPr>
      </p:pic>
      <p:pic>
        <p:nvPicPr>
          <p:cNvPr id="51" name="Grafik 50">
            <a:extLst>
              <a:ext uri="{FF2B5EF4-FFF2-40B4-BE49-F238E27FC236}">
                <a16:creationId xmlns:a16="http://schemas.microsoft.com/office/drawing/2014/main" id="{222CE892-99E2-2D1E-6E89-A53BA2C1904D}"/>
              </a:ext>
            </a:extLst>
          </p:cNvPr>
          <p:cNvPicPr>
            <a:picLocks noChangeAspect="1"/>
          </p:cNvPicPr>
          <p:nvPr/>
        </p:nvPicPr>
        <p:blipFill>
          <a:blip r:embed="rId26"/>
          <a:stretch>
            <a:fillRect/>
          </a:stretch>
        </p:blipFill>
        <p:spPr>
          <a:xfrm>
            <a:off x="6349858" y="5420010"/>
            <a:ext cx="1240391" cy="200529"/>
          </a:xfrm>
          <a:prstGeom prst="rect">
            <a:avLst/>
          </a:prstGeom>
        </p:spPr>
      </p:pic>
      <p:sp>
        <p:nvSpPr>
          <p:cNvPr id="52" name="Rechteck: abgerundete Ecken 51">
            <a:extLst>
              <a:ext uri="{FF2B5EF4-FFF2-40B4-BE49-F238E27FC236}">
                <a16:creationId xmlns:a16="http://schemas.microsoft.com/office/drawing/2014/main" id="{C5254692-83D5-A437-BEED-C177FD4F618E}"/>
              </a:ext>
            </a:extLst>
          </p:cNvPr>
          <p:cNvSpPr/>
          <p:nvPr/>
        </p:nvSpPr>
        <p:spPr>
          <a:xfrm>
            <a:off x="604541" y="4039731"/>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Rechteck: abgerundete Ecken 52">
            <a:extLst>
              <a:ext uri="{FF2B5EF4-FFF2-40B4-BE49-F238E27FC236}">
                <a16:creationId xmlns:a16="http://schemas.microsoft.com/office/drawing/2014/main" id="{26D22A11-C408-99CC-378B-EA29C9ADDA5C}"/>
              </a:ext>
            </a:extLst>
          </p:cNvPr>
          <p:cNvSpPr/>
          <p:nvPr/>
        </p:nvSpPr>
        <p:spPr>
          <a:xfrm>
            <a:off x="2038785" y="404565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4" name="Rechteck: abgerundete Ecken 53">
            <a:extLst>
              <a:ext uri="{FF2B5EF4-FFF2-40B4-BE49-F238E27FC236}">
                <a16:creationId xmlns:a16="http://schemas.microsoft.com/office/drawing/2014/main" id="{167C32FD-61C2-7EB2-F75A-A1380F31C3E7}"/>
              </a:ext>
            </a:extLst>
          </p:cNvPr>
          <p:cNvSpPr/>
          <p:nvPr/>
        </p:nvSpPr>
        <p:spPr>
          <a:xfrm>
            <a:off x="3467328" y="404565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Rechteck: abgerundete Ecken 54">
            <a:extLst>
              <a:ext uri="{FF2B5EF4-FFF2-40B4-BE49-F238E27FC236}">
                <a16:creationId xmlns:a16="http://schemas.microsoft.com/office/drawing/2014/main" id="{49E4BDFF-D0F1-5D39-DDBA-7A4EC6791519}"/>
              </a:ext>
            </a:extLst>
          </p:cNvPr>
          <p:cNvSpPr/>
          <p:nvPr/>
        </p:nvSpPr>
        <p:spPr>
          <a:xfrm>
            <a:off x="4895871" y="404565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6" name="Rechteck: abgerundete Ecken 55">
            <a:extLst>
              <a:ext uri="{FF2B5EF4-FFF2-40B4-BE49-F238E27FC236}">
                <a16:creationId xmlns:a16="http://schemas.microsoft.com/office/drawing/2014/main" id="{9D3B9B89-B444-BEEE-40E8-352F82DCD7B2}"/>
              </a:ext>
            </a:extLst>
          </p:cNvPr>
          <p:cNvSpPr/>
          <p:nvPr/>
        </p:nvSpPr>
        <p:spPr>
          <a:xfrm>
            <a:off x="6324415" y="404565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Rechteck: abgerundete Ecken 56">
            <a:extLst>
              <a:ext uri="{FF2B5EF4-FFF2-40B4-BE49-F238E27FC236}">
                <a16:creationId xmlns:a16="http://schemas.microsoft.com/office/drawing/2014/main" id="{B391566F-9320-CB3F-B1C6-E50157A099A5}"/>
              </a:ext>
            </a:extLst>
          </p:cNvPr>
          <p:cNvSpPr/>
          <p:nvPr/>
        </p:nvSpPr>
        <p:spPr>
          <a:xfrm>
            <a:off x="7752958" y="404565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8" name="Rechteck: abgerundete Ecken 57">
            <a:extLst>
              <a:ext uri="{FF2B5EF4-FFF2-40B4-BE49-F238E27FC236}">
                <a16:creationId xmlns:a16="http://schemas.microsoft.com/office/drawing/2014/main" id="{77BFFC2A-EADD-12BF-F7D5-3CD784BA3E1C}"/>
              </a:ext>
            </a:extLst>
          </p:cNvPr>
          <p:cNvSpPr/>
          <p:nvPr/>
        </p:nvSpPr>
        <p:spPr>
          <a:xfrm>
            <a:off x="603974" y="509197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Rechteck: abgerundete Ecken 58">
            <a:extLst>
              <a:ext uri="{FF2B5EF4-FFF2-40B4-BE49-F238E27FC236}">
                <a16:creationId xmlns:a16="http://schemas.microsoft.com/office/drawing/2014/main" id="{5A578F54-60B0-5729-1CDC-7DEBDA13F19E}"/>
              </a:ext>
            </a:extLst>
          </p:cNvPr>
          <p:cNvSpPr/>
          <p:nvPr/>
        </p:nvSpPr>
        <p:spPr>
          <a:xfrm>
            <a:off x="2065379" y="5082433"/>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0" name="Rechteck: abgerundete Ecken 59">
            <a:extLst>
              <a:ext uri="{FF2B5EF4-FFF2-40B4-BE49-F238E27FC236}">
                <a16:creationId xmlns:a16="http://schemas.microsoft.com/office/drawing/2014/main" id="{9D8AACA4-30A5-383F-BA15-C9C51016E842}"/>
              </a:ext>
            </a:extLst>
          </p:cNvPr>
          <p:cNvSpPr/>
          <p:nvPr/>
        </p:nvSpPr>
        <p:spPr>
          <a:xfrm>
            <a:off x="3475450" y="5082433"/>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61" name="Bild 1" descr="energieeffizientes-bauen">
            <a:extLst>
              <a:ext uri="{FF2B5EF4-FFF2-40B4-BE49-F238E27FC236}">
                <a16:creationId xmlns:a16="http://schemas.microsoft.com/office/drawing/2014/main" id="{E6B1A29C-8E4A-3EC5-744B-0E00C8AC2CB9}"/>
              </a:ext>
            </a:extLst>
          </p:cNvPr>
          <p:cNvPicPr>
            <a:picLocks noChangeAspect="1" noChangeArrowheads="1"/>
          </p:cNvPicPr>
          <p:nvPr/>
        </p:nvPicPr>
        <p:blipFill>
          <a:blip r:embed="rId27"/>
          <a:stretch/>
        </p:blipFill>
        <p:spPr bwMode="auto">
          <a:xfrm>
            <a:off x="598840" y="4226330"/>
            <a:ext cx="1278387" cy="479202"/>
          </a:xfrm>
          <a:prstGeom prst="rect">
            <a:avLst/>
          </a:prstGeom>
          <a:noFill/>
          <a:ln>
            <a:noFill/>
          </a:ln>
        </p:spPr>
      </p:pic>
      <p:pic>
        <p:nvPicPr>
          <p:cNvPr id="62" name="Grafik 61" descr="Ein Bild, das Text, Schrift, Screenshot, Grafiken enthält.&#10;&#10;Beschreibung automatisch generiert.">
            <a:extLst>
              <a:ext uri="{FF2B5EF4-FFF2-40B4-BE49-F238E27FC236}">
                <a16:creationId xmlns:a16="http://schemas.microsoft.com/office/drawing/2014/main" id="{73B10588-A8A7-646E-AC84-2AD1923BF70D}"/>
              </a:ext>
            </a:extLst>
          </p:cNvPr>
          <p:cNvPicPr>
            <a:picLocks noChangeAspect="1"/>
          </p:cNvPicPr>
          <p:nvPr/>
        </p:nvPicPr>
        <p:blipFill>
          <a:blip r:embed="rId28"/>
          <a:stretch>
            <a:fillRect/>
          </a:stretch>
        </p:blipFill>
        <p:spPr>
          <a:xfrm>
            <a:off x="2081536" y="4276595"/>
            <a:ext cx="1169268" cy="461819"/>
          </a:xfrm>
          <a:prstGeom prst="rect">
            <a:avLst/>
          </a:prstGeom>
        </p:spPr>
      </p:pic>
      <p:pic>
        <p:nvPicPr>
          <p:cNvPr id="63" name="Grafik 62">
            <a:extLst>
              <a:ext uri="{FF2B5EF4-FFF2-40B4-BE49-F238E27FC236}">
                <a16:creationId xmlns:a16="http://schemas.microsoft.com/office/drawing/2014/main" id="{3EC6E41B-77F0-C567-7395-6186EDCB1680}"/>
              </a:ext>
            </a:extLst>
          </p:cNvPr>
          <p:cNvPicPr>
            <a:picLocks noChangeAspect="1"/>
          </p:cNvPicPr>
          <p:nvPr/>
        </p:nvPicPr>
        <p:blipFill>
          <a:blip r:embed="rId29"/>
          <a:srcRect l="3065" t="6243"/>
          <a:stretch/>
        </p:blipFill>
        <p:spPr bwMode="auto">
          <a:xfrm>
            <a:off x="3459805" y="4226330"/>
            <a:ext cx="1245155" cy="485124"/>
          </a:xfrm>
          <a:prstGeom prst="rect">
            <a:avLst/>
          </a:prstGeom>
        </p:spPr>
      </p:pic>
      <p:pic>
        <p:nvPicPr>
          <p:cNvPr id="64" name="Grafik 63" descr="Ein Bild, das Schrift, Grafiken, Logo, Grafikdesign enthält.&#10;&#10;Beschreibung automatisch generiert.">
            <a:extLst>
              <a:ext uri="{FF2B5EF4-FFF2-40B4-BE49-F238E27FC236}">
                <a16:creationId xmlns:a16="http://schemas.microsoft.com/office/drawing/2014/main" id="{31B31C2C-5D2D-85D0-D0CB-85358EE4F1B6}"/>
              </a:ext>
            </a:extLst>
          </p:cNvPr>
          <p:cNvPicPr>
            <a:picLocks noChangeAspect="1"/>
          </p:cNvPicPr>
          <p:nvPr/>
        </p:nvPicPr>
        <p:blipFill>
          <a:blip r:embed="rId30"/>
          <a:stretch>
            <a:fillRect/>
          </a:stretch>
        </p:blipFill>
        <p:spPr>
          <a:xfrm>
            <a:off x="4899385" y="4393304"/>
            <a:ext cx="1221301" cy="228400"/>
          </a:xfrm>
          <a:prstGeom prst="rect">
            <a:avLst/>
          </a:prstGeom>
        </p:spPr>
      </p:pic>
      <p:pic>
        <p:nvPicPr>
          <p:cNvPr id="65" name="Grafik 64">
            <a:extLst>
              <a:ext uri="{FF2B5EF4-FFF2-40B4-BE49-F238E27FC236}">
                <a16:creationId xmlns:a16="http://schemas.microsoft.com/office/drawing/2014/main" id="{5C78D016-99B7-A964-08D5-B952B1335A14}"/>
              </a:ext>
            </a:extLst>
          </p:cNvPr>
          <p:cNvPicPr>
            <a:picLocks noChangeAspect="1"/>
          </p:cNvPicPr>
          <p:nvPr/>
        </p:nvPicPr>
        <p:blipFill>
          <a:blip r:embed="rId31"/>
          <a:stretch>
            <a:fillRect/>
          </a:stretch>
        </p:blipFill>
        <p:spPr>
          <a:xfrm>
            <a:off x="6590551" y="4168266"/>
            <a:ext cx="674209" cy="678477"/>
          </a:xfrm>
          <a:prstGeom prst="rect">
            <a:avLst/>
          </a:prstGeom>
        </p:spPr>
      </p:pic>
      <p:pic>
        <p:nvPicPr>
          <p:cNvPr id="66" name="Grafik 65" descr="Ein Bild, das Text, Schrift, Screenshot, Grafiken enthält.&#10;&#10;Automatisch generierte Beschreibung">
            <a:extLst>
              <a:ext uri="{FF2B5EF4-FFF2-40B4-BE49-F238E27FC236}">
                <a16:creationId xmlns:a16="http://schemas.microsoft.com/office/drawing/2014/main" id="{97BA2B53-FC6E-1718-B164-A7001BC699A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973530" y="4061339"/>
            <a:ext cx="825837" cy="842421"/>
          </a:xfrm>
          <a:prstGeom prst="rect">
            <a:avLst/>
          </a:prstGeom>
        </p:spPr>
      </p:pic>
      <p:pic>
        <p:nvPicPr>
          <p:cNvPr id="67" name="Grafik 66">
            <a:extLst>
              <a:ext uri="{FF2B5EF4-FFF2-40B4-BE49-F238E27FC236}">
                <a16:creationId xmlns:a16="http://schemas.microsoft.com/office/drawing/2014/main" id="{C4072088-BB26-7701-03F8-2098FE9FCE35}"/>
              </a:ext>
            </a:extLst>
          </p:cNvPr>
          <p:cNvPicPr>
            <a:picLocks noChangeAspect="1"/>
          </p:cNvPicPr>
          <p:nvPr/>
        </p:nvPicPr>
        <p:blipFill>
          <a:blip r:embed="rId33"/>
          <a:stretch/>
        </p:blipFill>
        <p:spPr bwMode="auto">
          <a:xfrm>
            <a:off x="683624" y="5299550"/>
            <a:ext cx="1115322" cy="510248"/>
          </a:xfrm>
          <a:prstGeom prst="rect">
            <a:avLst/>
          </a:prstGeom>
        </p:spPr>
      </p:pic>
      <p:pic>
        <p:nvPicPr>
          <p:cNvPr id="68" name="Grafik 67">
            <a:extLst>
              <a:ext uri="{FF2B5EF4-FFF2-40B4-BE49-F238E27FC236}">
                <a16:creationId xmlns:a16="http://schemas.microsoft.com/office/drawing/2014/main" id="{842173AA-7DF8-2FAE-B069-058344E39308}"/>
              </a:ext>
            </a:extLst>
          </p:cNvPr>
          <p:cNvPicPr>
            <a:picLocks noChangeAspect="1"/>
          </p:cNvPicPr>
          <p:nvPr/>
        </p:nvPicPr>
        <p:blipFill>
          <a:blip r:embed="rId34"/>
          <a:stretch>
            <a:fillRect/>
          </a:stretch>
        </p:blipFill>
        <p:spPr>
          <a:xfrm>
            <a:off x="2065379" y="5215033"/>
            <a:ext cx="1240391" cy="652649"/>
          </a:xfrm>
          <a:prstGeom prst="rect">
            <a:avLst/>
          </a:prstGeom>
        </p:spPr>
      </p:pic>
      <p:pic>
        <p:nvPicPr>
          <p:cNvPr id="69" name="Grafik 68">
            <a:extLst>
              <a:ext uri="{FF2B5EF4-FFF2-40B4-BE49-F238E27FC236}">
                <a16:creationId xmlns:a16="http://schemas.microsoft.com/office/drawing/2014/main" id="{F8A916C6-8CDB-2765-FE2C-F71D1563EEE7}"/>
              </a:ext>
            </a:extLst>
          </p:cNvPr>
          <p:cNvPicPr>
            <a:picLocks noChangeAspect="1"/>
          </p:cNvPicPr>
          <p:nvPr/>
        </p:nvPicPr>
        <p:blipFill>
          <a:blip r:embed="rId35"/>
          <a:stretch>
            <a:fillRect/>
          </a:stretch>
        </p:blipFill>
        <p:spPr>
          <a:xfrm>
            <a:off x="3452909" y="5422839"/>
            <a:ext cx="1266986" cy="228178"/>
          </a:xfrm>
          <a:prstGeom prst="rect">
            <a:avLst/>
          </a:prstGeom>
        </p:spPr>
      </p:pic>
      <p:sp>
        <p:nvSpPr>
          <p:cNvPr id="70" name="Rechteck: abgerundete Ecken 69">
            <a:extLst>
              <a:ext uri="{FF2B5EF4-FFF2-40B4-BE49-F238E27FC236}">
                <a16:creationId xmlns:a16="http://schemas.microsoft.com/office/drawing/2014/main" id="{A05480CE-A2D7-63B2-74B6-3CE743B2B7DB}"/>
              </a:ext>
            </a:extLst>
          </p:cNvPr>
          <p:cNvSpPr/>
          <p:nvPr/>
        </p:nvSpPr>
        <p:spPr>
          <a:xfrm>
            <a:off x="2056431" y="822577"/>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2" name="Grafik 1" descr="Ein Bild, das Text, Schrift, Screenshot, Design enthält.&#10;&#10;KI-generierte Inhalte können fehlerhaft sein.">
            <a:extLst>
              <a:ext uri="{FF2B5EF4-FFF2-40B4-BE49-F238E27FC236}">
                <a16:creationId xmlns:a16="http://schemas.microsoft.com/office/drawing/2014/main" id="{DD05BA7E-5737-60E9-BBF9-F3064F97D8F0}"/>
              </a:ext>
            </a:extLst>
          </p:cNvPr>
          <p:cNvPicPr>
            <a:picLocks noChangeAspect="1"/>
          </p:cNvPicPr>
          <p:nvPr/>
        </p:nvPicPr>
        <p:blipFill>
          <a:blip r:embed="rId36"/>
          <a:stretch>
            <a:fillRect/>
          </a:stretch>
        </p:blipFill>
        <p:spPr>
          <a:xfrm>
            <a:off x="2078783" y="1143248"/>
            <a:ext cx="1219512" cy="282288"/>
          </a:xfrm>
          <a:prstGeom prst="rect">
            <a:avLst/>
          </a:prstGeom>
        </p:spPr>
      </p:pic>
      <p:sp>
        <p:nvSpPr>
          <p:cNvPr id="73" name="Rechteck: abgerundete Ecken 72">
            <a:extLst>
              <a:ext uri="{FF2B5EF4-FFF2-40B4-BE49-F238E27FC236}">
                <a16:creationId xmlns:a16="http://schemas.microsoft.com/office/drawing/2014/main" id="{469113E7-8174-EA23-C8FD-7AC3B37F88E6}"/>
              </a:ext>
            </a:extLst>
          </p:cNvPr>
          <p:cNvSpPr/>
          <p:nvPr/>
        </p:nvSpPr>
        <p:spPr>
          <a:xfrm>
            <a:off x="10587344" y="5120530"/>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abgerundete Ecken 73">
            <a:extLst>
              <a:ext uri="{FF2B5EF4-FFF2-40B4-BE49-F238E27FC236}">
                <a16:creationId xmlns:a16="http://schemas.microsoft.com/office/drawing/2014/main" id="{76ED024A-019A-EE39-8A42-F94873EA40D4}"/>
              </a:ext>
            </a:extLst>
          </p:cNvPr>
          <p:cNvSpPr/>
          <p:nvPr/>
        </p:nvSpPr>
        <p:spPr>
          <a:xfrm>
            <a:off x="10608471" y="81376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5" name="Rechteck: abgerundete Ecken 74">
            <a:extLst>
              <a:ext uri="{FF2B5EF4-FFF2-40B4-BE49-F238E27FC236}">
                <a16:creationId xmlns:a16="http://schemas.microsoft.com/office/drawing/2014/main" id="{9811FF3D-E879-0818-315C-0FD4CD78EE09}"/>
              </a:ext>
            </a:extLst>
          </p:cNvPr>
          <p:cNvSpPr/>
          <p:nvPr/>
        </p:nvSpPr>
        <p:spPr>
          <a:xfrm>
            <a:off x="10608470" y="2988141"/>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abgerundete Ecken 75">
            <a:extLst>
              <a:ext uri="{FF2B5EF4-FFF2-40B4-BE49-F238E27FC236}">
                <a16:creationId xmlns:a16="http://schemas.microsoft.com/office/drawing/2014/main" id="{9103B942-1132-71F4-1A59-ED76145E894E}"/>
              </a:ext>
            </a:extLst>
          </p:cNvPr>
          <p:cNvSpPr/>
          <p:nvPr/>
        </p:nvSpPr>
        <p:spPr>
          <a:xfrm>
            <a:off x="10608471" y="190325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7" name="Rechteck: abgerundete Ecken 76">
            <a:extLst>
              <a:ext uri="{FF2B5EF4-FFF2-40B4-BE49-F238E27FC236}">
                <a16:creationId xmlns:a16="http://schemas.microsoft.com/office/drawing/2014/main" id="{B4395FD4-C9C9-DB8D-FF38-CF547BDE2F73}"/>
              </a:ext>
            </a:extLst>
          </p:cNvPr>
          <p:cNvSpPr/>
          <p:nvPr/>
        </p:nvSpPr>
        <p:spPr>
          <a:xfrm>
            <a:off x="10593293" y="4039731"/>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238197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8A2289C-17CA-6E3D-BACC-52ABC7F0140F}"/>
            </a:ext>
          </a:extLst>
        </p:cNvPr>
        <p:cNvGrpSpPr/>
        <p:nvPr/>
      </p:nvGrpSpPr>
      <p:grpSpPr>
        <a:xfrm>
          <a:off x="0" y="0"/>
          <a:ext cx="0" cy="0"/>
          <a:chOff x="0" y="0"/>
          <a:chExt cx="0" cy="0"/>
        </a:xfrm>
      </p:grpSpPr>
      <p:sp>
        <p:nvSpPr>
          <p:cNvPr id="7" name="Inhaltsplatzhalter 3">
            <a:extLst>
              <a:ext uri="{FF2B5EF4-FFF2-40B4-BE49-F238E27FC236}">
                <a16:creationId xmlns:a16="http://schemas.microsoft.com/office/drawing/2014/main" id="{F614998D-1479-497E-98D1-48950F85961A}"/>
              </a:ext>
            </a:extLst>
          </p:cNvPr>
          <p:cNvSpPr txBox="1">
            <a:spLocks/>
          </p:cNvSpPr>
          <p:nvPr/>
        </p:nvSpPr>
        <p:spPr>
          <a:xfrm>
            <a:off x="570273" y="460916"/>
            <a:ext cx="6964630" cy="547394"/>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3200">
                <a:solidFill>
                  <a:srgbClr val="3E434B"/>
                </a:solidFill>
                <a:latin typeface="Titillium Web SemiBold" panose="00000700000000000000" pitchFamily="2" charset="0"/>
              </a:rPr>
              <a:t>Genossenschafter:innen</a:t>
            </a:r>
            <a:endParaRPr lang="de-AT" sz="3200"/>
          </a:p>
        </p:txBody>
      </p:sp>
      <p:sp>
        <p:nvSpPr>
          <p:cNvPr id="13" name="Textfeld 12">
            <a:extLst>
              <a:ext uri="{FF2B5EF4-FFF2-40B4-BE49-F238E27FC236}">
                <a16:creationId xmlns:a16="http://schemas.microsoft.com/office/drawing/2014/main" id="{ED12F2C3-3807-D97C-86FA-318FEE164B00}"/>
              </a:ext>
            </a:extLst>
          </p:cNvPr>
          <p:cNvSpPr txBox="1"/>
          <p:nvPr/>
        </p:nvSpPr>
        <p:spPr>
          <a:xfrm>
            <a:off x="570273" y="1041260"/>
            <a:ext cx="6435211" cy="5786199"/>
          </a:xfrm>
          <a:prstGeom prst="rect">
            <a:avLst/>
          </a:prstGeom>
          <a:noFill/>
        </p:spPr>
        <p:txBody>
          <a:bodyPr wrap="square">
            <a:spAutoFit/>
          </a:bodyPr>
          <a:lstStyle/>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Ulla Unzeitig-</a:t>
            </a:r>
            <a:r>
              <a:rPr lang="de-DE" altLang="de-DE" sz="1600" err="1">
                <a:latin typeface="Titillium Web" panose="00000500000000000000" pitchFamily="2" charset="0"/>
              </a:rPr>
              <a:t>Krendl</a:t>
            </a:r>
            <a:endParaRPr kumimoji="0" lang="de-DE" altLang="de-DE" sz="1600" b="0" i="0" u="none" strike="noStrike" cap="none" normalizeH="0" baseline="0">
              <a:ln>
                <a:noFill/>
              </a:ln>
              <a:solidFill>
                <a:schemeClr val="tx1"/>
              </a:solidFill>
              <a:effectLst/>
              <a:latin typeface="Titillium Web" panose="00000500000000000000" pitchFamily="2" charset="0"/>
            </a:endParaRPr>
          </a:p>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IBO Verein </a:t>
            </a:r>
          </a:p>
          <a:p>
            <a:pPr marL="228600" indent="-228600" eaLnBrk="0" fontAlgn="base" hangingPunct="0">
              <a:spcBef>
                <a:spcPct val="0"/>
              </a:spcBef>
              <a:spcAft>
                <a:spcPct val="0"/>
              </a:spcAft>
              <a:buFont typeface="+mj-lt"/>
              <a:buAutoNum type="arabicPeriod"/>
            </a:pPr>
            <a:r>
              <a:rPr lang="de-DE" altLang="de-DE" sz="1600" err="1">
                <a:latin typeface="Titillium Web" panose="00000500000000000000" pitchFamily="2" charset="0"/>
              </a:rPr>
              <a:t>GrünStattGrau</a:t>
            </a:r>
            <a:r>
              <a:rPr lang="de-DE" altLang="de-DE" sz="1600">
                <a:latin typeface="Titillium Web" panose="00000500000000000000" pitchFamily="2" charset="0"/>
              </a:rPr>
              <a:t> GmbH</a:t>
            </a:r>
          </a:p>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IBO – Österreichisches Institut für Baubiologie und –</a:t>
            </a:r>
            <a:r>
              <a:rPr lang="de-DE" altLang="de-DE" sz="1600" err="1">
                <a:latin typeface="Titillium Web" panose="00000500000000000000" pitchFamily="2" charset="0"/>
              </a:rPr>
              <a:t>ökologie</a:t>
            </a:r>
            <a:endParaRPr lang="de-DE" altLang="de-DE" sz="1600">
              <a:latin typeface="Titillium Web" panose="00000500000000000000" pitchFamily="2" charset="0"/>
            </a:endParaRPr>
          </a:p>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AEE - Institut für Nachhaltige Technologien</a:t>
            </a:r>
          </a:p>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ARCH + MORE ZT-GmbH </a:t>
            </a:r>
          </a:p>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Energieinstitut Vorarlberg </a:t>
            </a:r>
          </a:p>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FH Technikum </a:t>
            </a:r>
          </a:p>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IBR &amp; Institute </a:t>
            </a:r>
            <a:r>
              <a:rPr lang="de-DE" altLang="de-DE" sz="1600" err="1">
                <a:latin typeface="Titillium Web" panose="00000500000000000000" pitchFamily="2" charset="0"/>
              </a:rPr>
              <a:t>of</a:t>
            </a:r>
            <a:r>
              <a:rPr lang="de-DE" altLang="de-DE" sz="1600">
                <a:latin typeface="Titillium Web" panose="00000500000000000000" pitchFamily="2" charset="0"/>
              </a:rPr>
              <a:t> Building Research and Innovation ZT GmbH </a:t>
            </a:r>
          </a:p>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IIBW - Institute für Immobilien, Bauen und Wohnen GmbH </a:t>
            </a:r>
          </a:p>
          <a:p>
            <a:pPr marL="228600" indent="-228600" eaLnBrk="0" fontAlgn="base" hangingPunct="0">
              <a:spcBef>
                <a:spcPct val="0"/>
              </a:spcBef>
              <a:spcAft>
                <a:spcPct val="0"/>
              </a:spcAft>
              <a:buFont typeface="+mj-lt"/>
              <a:buAutoNum type="arabicPeriod"/>
            </a:pPr>
            <a:r>
              <a:rPr lang="de-DE" altLang="de-DE" sz="1600" err="1">
                <a:latin typeface="Titillium Web" panose="00000500000000000000" pitchFamily="2" charset="0"/>
              </a:rPr>
              <a:t>pulswerk</a:t>
            </a:r>
            <a:endParaRPr lang="de-DE" altLang="de-DE" sz="1600">
              <a:latin typeface="Titillium Web" panose="00000500000000000000" pitchFamily="2" charset="0"/>
            </a:endParaRPr>
          </a:p>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ÖGNB</a:t>
            </a:r>
          </a:p>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Schöberl &amp; Pöll GmbH </a:t>
            </a:r>
          </a:p>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WH </a:t>
            </a:r>
            <a:r>
              <a:rPr lang="de-DE" altLang="de-DE" sz="1600" err="1">
                <a:latin typeface="Titillium Web" panose="00000500000000000000" pitchFamily="2" charset="0"/>
              </a:rPr>
              <a:t>consulting</a:t>
            </a:r>
            <a:r>
              <a:rPr lang="de-DE" altLang="de-DE" sz="1600">
                <a:latin typeface="Titillium Web" panose="00000500000000000000" pitchFamily="2" charset="0"/>
              </a:rPr>
              <a:t> </a:t>
            </a:r>
            <a:r>
              <a:rPr lang="de-DE" altLang="de-DE" sz="1600" err="1">
                <a:latin typeface="Titillium Web" panose="00000500000000000000" pitchFamily="2" charset="0"/>
              </a:rPr>
              <a:t>engineers</a:t>
            </a:r>
            <a:r>
              <a:rPr lang="de-DE" altLang="de-DE" sz="1600">
                <a:latin typeface="Titillium Web" panose="00000500000000000000" pitchFamily="2" charset="0"/>
              </a:rPr>
              <a:t> </a:t>
            </a:r>
            <a:r>
              <a:rPr lang="de-DE" altLang="de-DE" sz="1600" err="1">
                <a:latin typeface="Titillium Web" panose="00000500000000000000" pitchFamily="2" charset="0"/>
              </a:rPr>
              <a:t>e.U</a:t>
            </a:r>
            <a:r>
              <a:rPr lang="de-DE" altLang="de-DE" sz="1600">
                <a:latin typeface="Titillium Web" panose="00000500000000000000" pitchFamily="2" charset="0"/>
              </a:rPr>
              <a:t>. </a:t>
            </a:r>
          </a:p>
          <a:p>
            <a:pPr marL="228600" indent="-228600" eaLnBrk="0" fontAlgn="base" hangingPunct="0">
              <a:spcBef>
                <a:spcPct val="0"/>
              </a:spcBef>
              <a:spcAft>
                <a:spcPct val="0"/>
              </a:spcAft>
              <a:buFont typeface="+mj-lt"/>
              <a:buAutoNum type="arabicPeriod"/>
            </a:pPr>
            <a:r>
              <a:rPr lang="de-DE" altLang="de-DE" sz="1600" err="1">
                <a:latin typeface="Titillium Web" panose="00000500000000000000" pitchFamily="2" charset="0"/>
              </a:rPr>
              <a:t>wohnbund:consult</a:t>
            </a:r>
            <a:r>
              <a:rPr lang="de-DE" altLang="de-DE" sz="1600">
                <a:latin typeface="Titillium Web" panose="00000500000000000000" pitchFamily="2" charset="0"/>
              </a:rPr>
              <a:t> eG </a:t>
            </a:r>
          </a:p>
          <a:p>
            <a:pPr marL="228600" indent="-228600" eaLnBrk="0" fontAlgn="base" hangingPunct="0">
              <a:spcBef>
                <a:spcPct val="0"/>
              </a:spcBef>
              <a:spcAft>
                <a:spcPct val="0"/>
              </a:spcAft>
              <a:buFont typeface="+mj-lt"/>
              <a:buAutoNum type="arabicPeriod"/>
            </a:pPr>
            <a:r>
              <a:rPr kumimoji="0" lang="de-DE" altLang="de-DE" sz="1600" b="0" i="0" u="none" strike="noStrike" cap="none" normalizeH="0" baseline="0" err="1">
                <a:ln>
                  <a:noFill/>
                </a:ln>
                <a:solidFill>
                  <a:schemeClr val="tx1"/>
                </a:solidFill>
                <a:effectLst/>
                <a:latin typeface="Titillium Web" panose="00000500000000000000" pitchFamily="2" charset="0"/>
              </a:rPr>
              <a:t>baubook</a:t>
            </a:r>
            <a:endParaRPr kumimoji="0" lang="de-DE" altLang="de-DE" sz="1600" b="0" i="0" u="none" strike="noStrike" cap="none" normalizeH="0" baseline="0">
              <a:ln>
                <a:noFill/>
              </a:ln>
              <a:solidFill>
                <a:schemeClr val="tx1"/>
              </a:solidFill>
              <a:effectLst/>
              <a:latin typeface="Titillium Web" panose="00000500000000000000" pitchFamily="2" charset="0"/>
            </a:endParaRPr>
          </a:p>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Biller Architektur und Baumanagement ZT GmbH </a:t>
            </a:r>
          </a:p>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SPEKTRUM Bauphysik &amp; Bauökologie GmbH</a:t>
            </a:r>
          </a:p>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Universität Innsbruck </a:t>
            </a:r>
          </a:p>
          <a:p>
            <a:pPr marL="228600" indent="-228600" eaLnBrk="0" fontAlgn="base" hangingPunct="0">
              <a:spcBef>
                <a:spcPct val="0"/>
              </a:spcBef>
              <a:spcAft>
                <a:spcPct val="0"/>
              </a:spcAft>
              <a:buFont typeface="+mj-lt"/>
              <a:buAutoNum type="arabicPeriod"/>
            </a:pPr>
            <a:r>
              <a:rPr lang="de-DE" altLang="de-DE" sz="1600" err="1">
                <a:latin typeface="Titillium Web" panose="00000500000000000000" pitchFamily="2" charset="0"/>
              </a:rPr>
              <a:t>FHSalzburg</a:t>
            </a:r>
            <a:r>
              <a:rPr lang="de-DE" altLang="de-DE" sz="1600">
                <a:latin typeface="Titillium Web" panose="00000500000000000000" pitchFamily="2" charset="0"/>
              </a:rPr>
              <a:t> GmbH </a:t>
            </a:r>
          </a:p>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TU Wien, </a:t>
            </a:r>
            <a:r>
              <a:rPr lang="de-DE" altLang="de-DE" sz="1600" err="1">
                <a:latin typeface="Titillium Web" panose="00000500000000000000" pitchFamily="2" charset="0"/>
              </a:rPr>
              <a:t>bi.wbb</a:t>
            </a:r>
            <a:endParaRPr lang="de-DE" altLang="de-DE" sz="1600">
              <a:latin typeface="Titillium Web" panose="00000500000000000000" pitchFamily="2" charset="0"/>
            </a:endParaRPr>
          </a:p>
          <a:p>
            <a:pPr marL="228600" indent="-228600" eaLnBrk="0" fontAlgn="base" hangingPunct="0">
              <a:spcBef>
                <a:spcPct val="0"/>
              </a:spcBef>
              <a:spcAft>
                <a:spcPct val="0"/>
              </a:spcAft>
              <a:buFont typeface="+mj-lt"/>
              <a:buAutoNum type="arabicPeriod"/>
            </a:pPr>
            <a:r>
              <a:rPr lang="de-DE" altLang="de-DE" sz="1600">
                <a:latin typeface="Titillium Web" panose="00000500000000000000" pitchFamily="2" charset="0"/>
              </a:rPr>
              <a:t>ZIB Zentralverband Industrieller Bauproduktehersteller </a:t>
            </a:r>
            <a:endParaRPr kumimoji="0" lang="de-DE" altLang="de-DE" sz="1800" b="0" i="0" u="none" strike="noStrike" cap="none" normalizeH="0" baseline="0">
              <a:ln>
                <a:noFill/>
              </a:ln>
              <a:solidFill>
                <a:schemeClr val="tx1"/>
              </a:solidFill>
              <a:effectLst/>
              <a:latin typeface="Titillium Web" panose="00000500000000000000" pitchFamily="2" charset="0"/>
            </a:endParaRPr>
          </a:p>
          <a:p>
            <a:pPr marL="228600" indent="-228600" eaLnBrk="0" fontAlgn="base" hangingPunct="0">
              <a:spcBef>
                <a:spcPct val="0"/>
              </a:spcBef>
              <a:spcAft>
                <a:spcPct val="0"/>
              </a:spcAft>
              <a:buFont typeface="+mj-lt"/>
              <a:buAutoNum type="arabicPeriod"/>
            </a:pPr>
            <a:endParaRPr kumimoji="0" lang="de-DE" altLang="de-DE" sz="1800" b="0" i="0" u="none" strike="noStrike" cap="none" normalizeH="0" baseline="0">
              <a:ln>
                <a:noFill/>
              </a:ln>
              <a:solidFill>
                <a:schemeClr val="tx1"/>
              </a:solidFill>
              <a:effectLst/>
              <a:latin typeface="Titillium Web" panose="00000500000000000000" pitchFamily="2" charset="0"/>
            </a:endParaRPr>
          </a:p>
        </p:txBody>
      </p:sp>
      <p:sp>
        <p:nvSpPr>
          <p:cNvPr id="3" name="Textfeld 2">
            <a:extLst>
              <a:ext uri="{FF2B5EF4-FFF2-40B4-BE49-F238E27FC236}">
                <a16:creationId xmlns:a16="http://schemas.microsoft.com/office/drawing/2014/main" id="{00CA2DF3-53D3-12E4-71DD-EDD7B1C8F90B}"/>
              </a:ext>
            </a:extLst>
          </p:cNvPr>
          <p:cNvSpPr txBox="1"/>
          <p:nvPr/>
        </p:nvSpPr>
        <p:spPr>
          <a:xfrm>
            <a:off x="6430297" y="1303731"/>
            <a:ext cx="5431093" cy="4770537"/>
          </a:xfrm>
          <a:prstGeom prst="rect">
            <a:avLst/>
          </a:prstGeom>
          <a:noFill/>
        </p:spPr>
        <p:txBody>
          <a:bodyPr wrap="square" lIns="91440" tIns="45720" rIns="91440" bIns="45720" anchor="t">
            <a:spAutoFit/>
          </a:bodyPr>
          <a:lstStyle/>
          <a:p>
            <a:pPr eaLnBrk="0" fontAlgn="base" hangingPunct="0">
              <a:spcBef>
                <a:spcPct val="0"/>
              </a:spcBef>
              <a:spcAft>
                <a:spcPct val="0"/>
              </a:spcAft>
            </a:pPr>
            <a:r>
              <a:rPr lang="de-DE" altLang="de-DE" sz="1600" dirty="0">
                <a:latin typeface="Titillium Web" panose="00000500000000000000" pitchFamily="2" charset="0"/>
              </a:rPr>
              <a:t>23. Fachverband Holzindustrie </a:t>
            </a:r>
          </a:p>
          <a:p>
            <a:pPr eaLnBrk="0" fontAlgn="base" hangingPunct="0">
              <a:spcBef>
                <a:spcPct val="0"/>
              </a:spcBef>
              <a:spcAft>
                <a:spcPct val="0"/>
              </a:spcAft>
            </a:pPr>
            <a:r>
              <a:rPr lang="de-DE" altLang="de-DE" sz="1600" dirty="0">
                <a:latin typeface="Titillium Web" panose="00000500000000000000" pitchFamily="2" charset="0"/>
              </a:rPr>
              <a:t>24. AEE INTEC GmbH</a:t>
            </a:r>
          </a:p>
          <a:p>
            <a:pPr eaLnBrk="0" fontAlgn="base" hangingPunct="0">
              <a:spcBef>
                <a:spcPct val="0"/>
              </a:spcBef>
              <a:spcAft>
                <a:spcPct val="0"/>
              </a:spcAft>
            </a:pPr>
            <a:r>
              <a:rPr lang="de-DE" altLang="de-DE" sz="1600" dirty="0">
                <a:latin typeface="Titillium Web" panose="00000500000000000000" pitchFamily="2" charset="0"/>
              </a:rPr>
              <a:t>25. TOWERN3000 Projekt- &amp; Medienagentur GmbH</a:t>
            </a:r>
          </a:p>
          <a:p>
            <a:pPr eaLnBrk="0" fontAlgn="base" hangingPunct="0">
              <a:spcBef>
                <a:spcPct val="0"/>
              </a:spcBef>
              <a:spcAft>
                <a:spcPct val="0"/>
              </a:spcAft>
            </a:pPr>
            <a:r>
              <a:rPr lang="de-DE" altLang="de-DE" sz="1600" dirty="0">
                <a:latin typeface="Titillium Web" panose="00000500000000000000" pitchFamily="2" charset="0"/>
              </a:rPr>
              <a:t>26. OSIT Consulting &amp; Engineering GmbH </a:t>
            </a:r>
          </a:p>
          <a:p>
            <a:pPr eaLnBrk="0" fontAlgn="base" hangingPunct="0">
              <a:spcBef>
                <a:spcPct val="0"/>
              </a:spcBef>
              <a:spcAft>
                <a:spcPct val="0"/>
              </a:spcAft>
            </a:pPr>
            <a:r>
              <a:rPr lang="de-DE" altLang="de-DE" sz="1600" dirty="0">
                <a:latin typeface="Titillium Web"/>
              </a:rPr>
              <a:t>27. </a:t>
            </a:r>
            <a:r>
              <a:rPr lang="de-DE" altLang="de-DE" sz="1600" dirty="0" err="1">
                <a:latin typeface="Titillium Web"/>
              </a:rPr>
              <a:t>einszueins</a:t>
            </a:r>
            <a:r>
              <a:rPr lang="de-DE" altLang="de-DE" sz="1600" dirty="0">
                <a:latin typeface="Titillium Web"/>
              </a:rPr>
              <a:t> </a:t>
            </a:r>
            <a:r>
              <a:rPr lang="de-DE" altLang="de-DE" sz="1600" dirty="0" err="1">
                <a:latin typeface="Titillium Web"/>
              </a:rPr>
              <a:t>architektur</a:t>
            </a:r>
            <a:r>
              <a:rPr lang="de-DE" altLang="de-DE" sz="1600" dirty="0">
                <a:latin typeface="Titillium Web"/>
              </a:rPr>
              <a:t> ZT GMBH </a:t>
            </a:r>
          </a:p>
          <a:p>
            <a:pPr eaLnBrk="0" fontAlgn="base" hangingPunct="0">
              <a:spcBef>
                <a:spcPct val="0"/>
              </a:spcBef>
              <a:spcAft>
                <a:spcPct val="0"/>
              </a:spcAft>
            </a:pPr>
            <a:r>
              <a:rPr lang="de-DE" altLang="de-DE" sz="1600" dirty="0">
                <a:latin typeface="Titillium Web"/>
              </a:rPr>
              <a:t>28. </a:t>
            </a:r>
            <a:r>
              <a:rPr lang="de-DE" altLang="de-DE" sz="1600" dirty="0" err="1">
                <a:latin typeface="Titillium Web"/>
              </a:rPr>
              <a:t>Renowate</a:t>
            </a:r>
            <a:r>
              <a:rPr lang="de-DE" altLang="de-DE" sz="1600" dirty="0">
                <a:latin typeface="Titillium Web"/>
              </a:rPr>
              <a:t> GmbH</a:t>
            </a:r>
          </a:p>
          <a:p>
            <a:pPr eaLnBrk="0" fontAlgn="base" hangingPunct="0">
              <a:spcBef>
                <a:spcPct val="0"/>
              </a:spcBef>
              <a:spcAft>
                <a:spcPct val="0"/>
              </a:spcAft>
            </a:pPr>
            <a:r>
              <a:rPr lang="de-DE" altLang="de-DE" sz="1600" dirty="0">
                <a:latin typeface="Titillium Web"/>
              </a:rPr>
              <a:t>29. e7 </a:t>
            </a:r>
            <a:r>
              <a:rPr lang="de-DE" altLang="de-DE" sz="1600" dirty="0" err="1">
                <a:latin typeface="Titillium Web"/>
              </a:rPr>
              <a:t>energy</a:t>
            </a:r>
            <a:r>
              <a:rPr lang="de-DE" altLang="de-DE" sz="1600" dirty="0">
                <a:latin typeface="Titillium Web"/>
              </a:rPr>
              <a:t> </a:t>
            </a:r>
            <a:r>
              <a:rPr lang="de-DE" altLang="de-DE" sz="1600" dirty="0" err="1">
                <a:latin typeface="Titillium Web"/>
              </a:rPr>
              <a:t>innovation</a:t>
            </a:r>
            <a:r>
              <a:rPr lang="de-DE" altLang="de-DE" sz="1600" dirty="0">
                <a:latin typeface="Titillium Web"/>
              </a:rPr>
              <a:t> &amp; </a:t>
            </a:r>
            <a:r>
              <a:rPr lang="de-DE" altLang="de-DE" sz="1600" dirty="0" err="1">
                <a:latin typeface="Titillium Web"/>
              </a:rPr>
              <a:t>engineering</a:t>
            </a:r>
            <a:r>
              <a:rPr lang="de-DE" altLang="de-DE" sz="1600" dirty="0">
                <a:latin typeface="Titillium Web"/>
              </a:rPr>
              <a:t> Ingenieurbüro für Energie- und Umwelttechnik</a:t>
            </a:r>
          </a:p>
          <a:p>
            <a:pPr eaLnBrk="0" fontAlgn="base" hangingPunct="0">
              <a:spcBef>
                <a:spcPct val="0"/>
              </a:spcBef>
              <a:spcAft>
                <a:spcPct val="0"/>
              </a:spcAft>
            </a:pPr>
            <a:r>
              <a:rPr lang="de-DE" altLang="de-DE" sz="1600" dirty="0">
                <a:latin typeface="Titillium Web"/>
              </a:rPr>
              <a:t>30. Mag. Werner </a:t>
            </a:r>
            <a:r>
              <a:rPr lang="de-DE" altLang="de-DE" sz="1600" dirty="0" err="1">
                <a:latin typeface="Titillium Web"/>
              </a:rPr>
              <a:t>Weiss</a:t>
            </a:r>
            <a:r>
              <a:rPr lang="de-DE" altLang="de-DE" sz="1600" dirty="0">
                <a:latin typeface="Titillium Web"/>
              </a:rPr>
              <a:t> Sanierungsberatung </a:t>
            </a:r>
          </a:p>
          <a:p>
            <a:pPr eaLnBrk="0" fontAlgn="base" hangingPunct="0">
              <a:spcBef>
                <a:spcPct val="0"/>
              </a:spcBef>
              <a:spcAft>
                <a:spcPct val="0"/>
              </a:spcAft>
            </a:pPr>
            <a:r>
              <a:rPr lang="de-DE" altLang="de-DE" sz="1600" dirty="0">
                <a:latin typeface="Titillium Web" panose="00000500000000000000" pitchFamily="2" charset="0"/>
              </a:rPr>
              <a:t>31. INNOVAMETALL GmbH</a:t>
            </a:r>
          </a:p>
          <a:p>
            <a:pPr eaLnBrk="0" fontAlgn="base" hangingPunct="0">
              <a:spcBef>
                <a:spcPct val="0"/>
              </a:spcBef>
              <a:spcAft>
                <a:spcPct val="0"/>
              </a:spcAft>
            </a:pPr>
            <a:r>
              <a:rPr lang="de-DE" altLang="de-DE" sz="1600" dirty="0">
                <a:latin typeface="Titillium Web"/>
              </a:rPr>
              <a:t>32. </a:t>
            </a:r>
            <a:r>
              <a:rPr lang="de-DE" altLang="de-DE" sz="1600" dirty="0" err="1">
                <a:latin typeface="Titillium Web"/>
              </a:rPr>
              <a:t>nonconform</a:t>
            </a:r>
            <a:r>
              <a:rPr lang="de-DE" altLang="de-DE" sz="1600" dirty="0">
                <a:latin typeface="Titillium Web"/>
              </a:rPr>
              <a:t> </a:t>
            </a:r>
            <a:r>
              <a:rPr lang="de-DE" altLang="de-DE" sz="1600" dirty="0" err="1">
                <a:latin typeface="Titillium Web"/>
              </a:rPr>
              <a:t>zt</a:t>
            </a:r>
            <a:r>
              <a:rPr lang="de-DE" altLang="de-DE" sz="1600" dirty="0">
                <a:latin typeface="Titillium Web"/>
              </a:rPr>
              <a:t> </a:t>
            </a:r>
            <a:r>
              <a:rPr lang="de-DE" altLang="de-DE" sz="1600" dirty="0" err="1">
                <a:latin typeface="Titillium Web"/>
              </a:rPr>
              <a:t>gmbh</a:t>
            </a:r>
            <a:r>
              <a:rPr lang="de-DE" altLang="de-DE" sz="1600" dirty="0">
                <a:latin typeface="Titillium Web"/>
              </a:rPr>
              <a:t> </a:t>
            </a:r>
          </a:p>
          <a:p>
            <a:pPr eaLnBrk="0" fontAlgn="base" hangingPunct="0">
              <a:spcBef>
                <a:spcPct val="0"/>
              </a:spcBef>
              <a:spcAft>
                <a:spcPct val="0"/>
              </a:spcAft>
            </a:pPr>
            <a:r>
              <a:rPr lang="de-DE" altLang="de-DE" sz="1600" dirty="0">
                <a:latin typeface="Titillium Web"/>
              </a:rPr>
              <a:t>33. realitylab </a:t>
            </a:r>
            <a:r>
              <a:rPr lang="de-DE" altLang="de-DE" sz="1600" dirty="0" err="1">
                <a:latin typeface="Titillium Web"/>
              </a:rPr>
              <a:t>gmbh</a:t>
            </a:r>
            <a:endParaRPr lang="de-DE" altLang="de-DE" sz="1600" dirty="0">
              <a:latin typeface="Titillium Web"/>
            </a:endParaRPr>
          </a:p>
          <a:p>
            <a:pPr eaLnBrk="0" fontAlgn="base" hangingPunct="0">
              <a:spcBef>
                <a:spcPct val="0"/>
              </a:spcBef>
              <a:spcAft>
                <a:spcPct val="0"/>
              </a:spcAft>
            </a:pPr>
            <a:r>
              <a:rPr lang="de-DE" altLang="de-DE" sz="1600" dirty="0">
                <a:latin typeface="Titillium Web"/>
              </a:rPr>
              <a:t>34. </a:t>
            </a:r>
            <a:r>
              <a:rPr lang="de-DE" altLang="de-DE" sz="1600" dirty="0" err="1">
                <a:latin typeface="Titillium Web"/>
              </a:rPr>
              <a:t>Nussmüller</a:t>
            </a:r>
            <a:r>
              <a:rPr lang="de-DE" altLang="de-DE" sz="1600" dirty="0">
                <a:latin typeface="Titillium Web"/>
              </a:rPr>
              <a:t> Architekten ZT GmbH </a:t>
            </a:r>
          </a:p>
          <a:p>
            <a:pPr eaLnBrk="0" fontAlgn="base" hangingPunct="0">
              <a:spcBef>
                <a:spcPct val="0"/>
              </a:spcBef>
              <a:spcAft>
                <a:spcPct val="0"/>
              </a:spcAft>
            </a:pPr>
            <a:r>
              <a:rPr lang="de-DE" altLang="de-DE" sz="1600" dirty="0">
                <a:latin typeface="Titillium Web" panose="00000500000000000000" pitchFamily="2" charset="0"/>
              </a:rPr>
              <a:t>35. Universität für Weiterbildung Krems </a:t>
            </a:r>
          </a:p>
          <a:p>
            <a:pPr eaLnBrk="0" fontAlgn="base" hangingPunct="0">
              <a:spcBef>
                <a:spcPct val="0"/>
              </a:spcBef>
              <a:spcAft>
                <a:spcPct val="0"/>
              </a:spcAft>
            </a:pPr>
            <a:r>
              <a:rPr lang="de-DE" altLang="de-DE" sz="1600" dirty="0">
                <a:latin typeface="Titillium Web" panose="00000500000000000000" pitchFamily="2" charset="0"/>
              </a:rPr>
              <a:t>36. Rüdiger Lainer + Partner Architekten ZT GmbH </a:t>
            </a:r>
          </a:p>
          <a:p>
            <a:pPr eaLnBrk="0" fontAlgn="base" hangingPunct="0">
              <a:spcBef>
                <a:spcPct val="0"/>
              </a:spcBef>
              <a:spcAft>
                <a:spcPct val="0"/>
              </a:spcAft>
            </a:pPr>
            <a:r>
              <a:rPr lang="de-DE" altLang="de-DE" sz="1600" dirty="0">
                <a:latin typeface="Titillium Web" panose="00000500000000000000" pitchFamily="2" charset="0"/>
              </a:rPr>
              <a:t>37. Delta AG</a:t>
            </a:r>
          </a:p>
          <a:p>
            <a:pPr eaLnBrk="0" fontAlgn="base" hangingPunct="0">
              <a:spcBef>
                <a:spcPct val="0"/>
              </a:spcBef>
              <a:spcAft>
                <a:spcPct val="0"/>
              </a:spcAft>
            </a:pPr>
            <a:r>
              <a:rPr lang="de-DE" altLang="de-DE" sz="1600" dirty="0">
                <a:latin typeface="Titillium Web" panose="00000500000000000000" pitchFamily="2" charset="0"/>
              </a:rPr>
              <a:t>38. Thon </a:t>
            </a:r>
            <a:r>
              <a:rPr lang="de-AT" sz="1600" dirty="0">
                <a:latin typeface="Titillium Web" panose="00000500000000000000" pitchFamily="2" charset="0"/>
              </a:rPr>
              <a:t>Baubetreuung GmbH</a:t>
            </a:r>
          </a:p>
          <a:p>
            <a:pPr>
              <a:spcBef>
                <a:spcPct val="0"/>
              </a:spcBef>
              <a:spcAft>
                <a:spcPct val="0"/>
              </a:spcAft>
            </a:pPr>
            <a:r>
              <a:rPr lang="de-AT" sz="1600" dirty="0">
                <a:latin typeface="Titillium Web" panose="00000500000000000000" pitchFamily="2" charset="0"/>
                <a:ea typeface="Calibri"/>
                <a:cs typeface="Calibri"/>
              </a:rPr>
              <a:t>39. Bundesverband Sonnenschutztechnik</a:t>
            </a:r>
          </a:p>
          <a:p>
            <a:pPr>
              <a:spcBef>
                <a:spcPct val="0"/>
              </a:spcBef>
              <a:spcAft>
                <a:spcPct val="0"/>
              </a:spcAft>
            </a:pPr>
            <a:r>
              <a:rPr lang="de-AT" sz="1600" dirty="0">
                <a:latin typeface="Titillium Web" panose="00000500000000000000" pitchFamily="2" charset="0"/>
                <a:ea typeface="Calibri"/>
                <a:cs typeface="Calibri"/>
              </a:rPr>
              <a:t>40. Roots Energy</a:t>
            </a:r>
          </a:p>
        </p:txBody>
      </p:sp>
    </p:spTree>
    <p:extLst>
      <p:ext uri="{BB962C8B-B14F-4D97-AF65-F5344CB8AC3E}">
        <p14:creationId xmlns:p14="http://schemas.microsoft.com/office/powerpoint/2010/main" val="2111926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4485F223-F5B6-33FC-4EDB-260B51D01CF1}"/>
              </a:ext>
            </a:extLst>
          </p:cNvPr>
          <p:cNvSpPr>
            <a:spLocks noGrp="1"/>
          </p:cNvSpPr>
          <p:nvPr>
            <p:ph idx="4294967295"/>
          </p:nvPr>
        </p:nvSpPr>
        <p:spPr>
          <a:xfrm>
            <a:off x="563360" y="2098848"/>
            <a:ext cx="5348514" cy="4553089"/>
          </a:xfrm>
        </p:spPr>
        <p:txBody>
          <a:bodyPr>
            <a:normAutofit fontScale="92500"/>
          </a:bodyPr>
          <a:lstStyle/>
          <a:p>
            <a:pPr marL="0" indent="0">
              <a:lnSpc>
                <a:spcPct val="150000"/>
              </a:lnSpc>
              <a:buNone/>
            </a:pPr>
            <a:r>
              <a:rPr lang="de-DE" sz="2000"/>
              <a:t>RENOWAVE.AT übernimmt den operativen Betrieb der Qualitätsplattform Sanierung. </a:t>
            </a:r>
          </a:p>
          <a:p>
            <a:pPr marL="0" indent="0">
              <a:lnSpc>
                <a:spcPct val="150000"/>
              </a:lnSpc>
              <a:buNone/>
            </a:pPr>
            <a:endParaRPr lang="de-DE" sz="2000"/>
          </a:p>
          <a:p>
            <a:pPr marL="0" indent="0">
              <a:lnSpc>
                <a:spcPct val="150000"/>
              </a:lnSpc>
              <a:buNone/>
            </a:pPr>
            <a:r>
              <a:rPr lang="de-DE" sz="2000"/>
              <a:t>Diese Plattform zeigt Beispiele &amp; Leistungen von Anbietern mit speziellen Qualitätsansprüchen.</a:t>
            </a:r>
          </a:p>
          <a:p>
            <a:pPr marL="0" indent="0">
              <a:lnSpc>
                <a:spcPct val="150000"/>
              </a:lnSpc>
              <a:buNone/>
            </a:pPr>
            <a:r>
              <a:rPr lang="de-DE" sz="2000" err="1"/>
              <a:t>Gebäudeeigentümer:innen</a:t>
            </a:r>
            <a:r>
              <a:rPr lang="de-DE" sz="2000"/>
              <a:t> &amp; Hausverwaltungen finden so geeignete </a:t>
            </a:r>
            <a:r>
              <a:rPr lang="de-DE" sz="2000" err="1"/>
              <a:t>Partner:innen</a:t>
            </a:r>
            <a:r>
              <a:rPr lang="de-DE" sz="2000"/>
              <a:t> für ihr Sanierungsprojekt. </a:t>
            </a:r>
          </a:p>
          <a:p>
            <a:pPr marL="0" indent="0">
              <a:lnSpc>
                <a:spcPct val="150000"/>
              </a:lnSpc>
              <a:buNone/>
            </a:pPr>
            <a:r>
              <a:rPr lang="de-DE" sz="2000">
                <a:hlinkClick r:id="rId3"/>
              </a:rPr>
              <a:t>http://www.qp-sanierung.at/</a:t>
            </a:r>
            <a:endParaRPr lang="de-DE" sz="2000"/>
          </a:p>
          <a:p>
            <a:pPr marL="0" indent="0">
              <a:lnSpc>
                <a:spcPct val="150000"/>
              </a:lnSpc>
              <a:buNone/>
            </a:pPr>
            <a:endParaRPr lang="de-DE" sz="2000"/>
          </a:p>
          <a:p>
            <a:pPr marL="0" indent="0">
              <a:lnSpc>
                <a:spcPct val="150000"/>
              </a:lnSpc>
              <a:buNone/>
            </a:pPr>
            <a:endParaRPr lang="de-DE" sz="2000"/>
          </a:p>
        </p:txBody>
      </p:sp>
      <p:pic>
        <p:nvPicPr>
          <p:cNvPr id="6" name="Grafik 5">
            <a:extLst>
              <a:ext uri="{FF2B5EF4-FFF2-40B4-BE49-F238E27FC236}">
                <a16:creationId xmlns:a16="http://schemas.microsoft.com/office/drawing/2014/main" id="{14F1A8C6-3233-4897-2965-9D05C539F7FB}"/>
              </a:ext>
            </a:extLst>
          </p:cNvPr>
          <p:cNvPicPr>
            <a:picLocks noChangeAspect="1"/>
          </p:cNvPicPr>
          <p:nvPr/>
        </p:nvPicPr>
        <p:blipFill>
          <a:blip r:embed="rId4">
            <a:extLst>
              <a:ext uri="{28A0092B-C50C-407E-A947-70E740481C1C}">
                <a14:useLocalDpi xmlns:a14="http://schemas.microsoft.com/office/drawing/2010/main" val="0"/>
              </a:ext>
            </a:extLst>
          </a:blip>
          <a:srcRect l="22205" r="22205"/>
          <a:stretch/>
        </p:blipFill>
        <p:spPr>
          <a:xfrm>
            <a:off x="6473370" y="0"/>
            <a:ext cx="5718630" cy="6858000"/>
          </a:xfrm>
          <a:prstGeom prst="rect">
            <a:avLst/>
          </a:prstGeom>
        </p:spPr>
      </p:pic>
      <p:sp>
        <p:nvSpPr>
          <p:cNvPr id="3" name="Inhaltsplatzhalter 6">
            <a:extLst>
              <a:ext uri="{FF2B5EF4-FFF2-40B4-BE49-F238E27FC236}">
                <a16:creationId xmlns:a16="http://schemas.microsoft.com/office/drawing/2014/main" id="{D64BD265-17B8-5D92-3A7A-FDD459BFC061}"/>
              </a:ext>
            </a:extLst>
          </p:cNvPr>
          <p:cNvSpPr txBox="1">
            <a:spLocks/>
          </p:cNvSpPr>
          <p:nvPr/>
        </p:nvSpPr>
        <p:spPr>
          <a:xfrm>
            <a:off x="6765272" y="6098020"/>
            <a:ext cx="2491081" cy="701490"/>
          </a:xfrm>
          <a:prstGeom prst="rect">
            <a:avLst/>
          </a:prstGeom>
          <a:noFill/>
          <a:ln>
            <a:noFill/>
          </a:ln>
        </p:spPr>
        <p:txBody>
          <a:bodyPr vert="horz" wrap="square" lIns="91440" tIns="45720" rIns="91440" bIns="45720" anchor="t" anchorCtr="0" compatLnSpc="1">
            <a:normAutofit/>
          </a:bodyPr>
          <a:lstStyle>
            <a:lvl1pPr marL="185738" marR="0" lvl="0" indent="-185738" algn="l" defTabSz="742950" rtl="0" eaLnBrk="1" fontAlgn="auto" hangingPunct="1">
              <a:lnSpc>
                <a:spcPct val="90000"/>
              </a:lnSpc>
              <a:spcBef>
                <a:spcPts val="813"/>
              </a:spcBef>
              <a:spcAft>
                <a:spcPts val="0"/>
              </a:spcAft>
              <a:buSzPct val="100000"/>
              <a:buFont typeface="Arial" pitchFamily="34"/>
              <a:buChar char="•"/>
              <a:tabLst/>
              <a:defRPr lang="de-DE" sz="2275" b="0" i="0" u="none" strike="noStrike" kern="1200" cap="none" spc="0" baseline="0">
                <a:solidFill>
                  <a:srgbClr val="3E434B"/>
                </a:solidFill>
                <a:uFillTx/>
                <a:latin typeface="Titillium Web" pitchFamily="2"/>
              </a:defRPr>
            </a:lvl1pPr>
            <a:lvl2pPr marL="557213" marR="0" lvl="1" indent="-185738" algn="l" defTabSz="742950" rtl="0" eaLnBrk="1" fontAlgn="auto" hangingPunct="1">
              <a:lnSpc>
                <a:spcPct val="90000"/>
              </a:lnSpc>
              <a:spcBef>
                <a:spcPts val="406"/>
              </a:spcBef>
              <a:spcAft>
                <a:spcPts val="0"/>
              </a:spcAft>
              <a:buSzPct val="100000"/>
              <a:buFont typeface="Arial" pitchFamily="34"/>
              <a:buChar char="•"/>
              <a:tabLst/>
              <a:defRPr lang="de-DE" sz="1950" b="0" i="0" u="none" strike="noStrike" kern="1200" cap="none" spc="0" baseline="0">
                <a:solidFill>
                  <a:srgbClr val="3E434B"/>
                </a:solidFill>
                <a:uFillTx/>
                <a:latin typeface="Titillium Web" pitchFamily="2"/>
              </a:defRPr>
            </a:lvl2pPr>
            <a:lvl3pPr marL="928688" marR="0" lvl="2" indent="-185738" algn="l" defTabSz="742950" rtl="0" eaLnBrk="1" fontAlgn="auto" hangingPunct="1">
              <a:lnSpc>
                <a:spcPct val="90000"/>
              </a:lnSpc>
              <a:spcBef>
                <a:spcPts val="406"/>
              </a:spcBef>
              <a:spcAft>
                <a:spcPts val="0"/>
              </a:spcAft>
              <a:buSzPct val="100000"/>
              <a:buFont typeface="Arial" pitchFamily="34"/>
              <a:buChar char="•"/>
              <a:tabLst/>
              <a:defRPr lang="de-DE" sz="1625" b="0" i="0" u="none" strike="noStrike" kern="1200" cap="none" spc="0" baseline="0">
                <a:solidFill>
                  <a:srgbClr val="3E434B"/>
                </a:solidFill>
                <a:uFillTx/>
                <a:latin typeface="Titillium Web" pitchFamily="2"/>
              </a:defRPr>
            </a:lvl3pPr>
            <a:lvl4pPr marL="1300163" marR="0" lvl="3" indent="-185738" algn="l" defTabSz="742950" rtl="0" eaLnBrk="1" fontAlgn="auto" hangingPunct="1">
              <a:lnSpc>
                <a:spcPct val="90000"/>
              </a:lnSpc>
              <a:spcBef>
                <a:spcPts val="406"/>
              </a:spcBef>
              <a:spcAft>
                <a:spcPts val="0"/>
              </a:spcAft>
              <a:buSzPct val="100000"/>
              <a:buFont typeface="Arial" pitchFamily="34"/>
              <a:buChar char="•"/>
              <a:tabLst/>
              <a:defRPr lang="de-DE" sz="1463" b="0" i="0" u="none" strike="noStrike" kern="1200" cap="none" spc="0" baseline="0">
                <a:solidFill>
                  <a:srgbClr val="3E434B"/>
                </a:solidFill>
                <a:uFillTx/>
                <a:latin typeface="Titillium Web" pitchFamily="2"/>
              </a:defRPr>
            </a:lvl4pPr>
            <a:lvl5pPr marL="1671638" marR="0" lvl="4" indent="-185738" algn="l" defTabSz="742950" rtl="0" eaLnBrk="1" fontAlgn="auto" hangingPunct="1">
              <a:lnSpc>
                <a:spcPct val="90000"/>
              </a:lnSpc>
              <a:spcBef>
                <a:spcPts val="406"/>
              </a:spcBef>
              <a:spcAft>
                <a:spcPts val="0"/>
              </a:spcAft>
              <a:buSzPct val="100000"/>
              <a:buFont typeface="Arial" pitchFamily="34"/>
              <a:buChar char="•"/>
              <a:tabLst/>
              <a:defRPr lang="de-DE" sz="1463" b="0" i="0" u="none" strike="noStrike" kern="1200" cap="none" spc="0" baseline="0">
                <a:solidFill>
                  <a:srgbClr val="3E434B"/>
                </a:solidFill>
                <a:uFillTx/>
                <a:latin typeface="Titillium Web" pitchFamily="2"/>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lnSpc>
                <a:spcPct val="150000"/>
              </a:lnSpc>
              <a:buFont typeface="Arial" pitchFamily="34"/>
              <a:buNone/>
            </a:pPr>
            <a:r>
              <a:rPr lang="de-DE" sz="2000">
                <a:solidFill>
                  <a:srgbClr val="FFFFFF"/>
                </a:solidFill>
              </a:rPr>
              <a:t>Foto: PINK GmbH</a:t>
            </a:r>
          </a:p>
          <a:p>
            <a:pPr marL="0" indent="0">
              <a:lnSpc>
                <a:spcPct val="150000"/>
              </a:lnSpc>
              <a:buFont typeface="Arial" pitchFamily="34"/>
              <a:buNone/>
            </a:pPr>
            <a:endParaRPr lang="de-DE" sz="2000"/>
          </a:p>
        </p:txBody>
      </p:sp>
      <p:pic>
        <p:nvPicPr>
          <p:cNvPr id="5" name="Grafik 4">
            <a:extLst>
              <a:ext uri="{FF2B5EF4-FFF2-40B4-BE49-F238E27FC236}">
                <a16:creationId xmlns:a16="http://schemas.microsoft.com/office/drawing/2014/main" id="{DC4FC74D-70D0-7AF6-C47D-DF7924122333}"/>
              </a:ext>
            </a:extLst>
          </p:cNvPr>
          <p:cNvPicPr>
            <a:picLocks noChangeAspect="1"/>
          </p:cNvPicPr>
          <p:nvPr/>
        </p:nvPicPr>
        <p:blipFill>
          <a:blip r:embed="rId5"/>
          <a:stretch>
            <a:fillRect/>
          </a:stretch>
        </p:blipFill>
        <p:spPr>
          <a:xfrm>
            <a:off x="563360" y="497152"/>
            <a:ext cx="4349930" cy="950915"/>
          </a:xfrm>
          <a:prstGeom prst="rect">
            <a:avLst/>
          </a:prstGeom>
        </p:spPr>
      </p:pic>
    </p:spTree>
    <p:extLst>
      <p:ext uri="{BB962C8B-B14F-4D97-AF65-F5344CB8AC3E}">
        <p14:creationId xmlns:p14="http://schemas.microsoft.com/office/powerpoint/2010/main" val="2902293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4AC1C9-3BA2-EF54-027F-74CAF4B11DA5}"/>
              </a:ext>
            </a:extLst>
          </p:cNvPr>
          <p:cNvSpPr>
            <a:spLocks noGrp="1"/>
          </p:cNvSpPr>
          <p:nvPr>
            <p:ph type="title"/>
          </p:nvPr>
        </p:nvSpPr>
        <p:spPr>
          <a:xfrm>
            <a:off x="661960" y="1767143"/>
            <a:ext cx="8868430" cy="903184"/>
          </a:xfrm>
        </p:spPr>
        <p:txBody>
          <a:bodyPr>
            <a:normAutofit fontScale="90000"/>
          </a:bodyPr>
          <a:lstStyle/>
          <a:p>
            <a:r>
              <a:rPr lang="de-AT"/>
              <a:t>ANSPRECHSTELLE ENERGIESPRONG ÖSTERREICH </a:t>
            </a:r>
            <a:br>
              <a:rPr lang="de-AT"/>
            </a:br>
            <a:br>
              <a:rPr lang="de-AT"/>
            </a:br>
            <a:endParaRPr lang="de-AT"/>
          </a:p>
        </p:txBody>
      </p:sp>
      <p:sp>
        <p:nvSpPr>
          <p:cNvPr id="3" name="Inhaltsplatzhalter 2">
            <a:extLst>
              <a:ext uri="{FF2B5EF4-FFF2-40B4-BE49-F238E27FC236}">
                <a16:creationId xmlns:a16="http://schemas.microsoft.com/office/drawing/2014/main" id="{B5DE0ACF-4C84-93F2-D968-30E709F6AD01}"/>
              </a:ext>
            </a:extLst>
          </p:cNvPr>
          <p:cNvSpPr>
            <a:spLocks noGrp="1"/>
          </p:cNvSpPr>
          <p:nvPr>
            <p:ph idx="4294967295"/>
          </p:nvPr>
        </p:nvSpPr>
        <p:spPr>
          <a:xfrm>
            <a:off x="719834" y="2598440"/>
            <a:ext cx="4773823" cy="3706683"/>
          </a:xfrm>
        </p:spPr>
        <p:txBody>
          <a:bodyPr>
            <a:noAutofit/>
          </a:bodyPr>
          <a:lstStyle/>
          <a:p>
            <a:pPr marL="0" indent="0">
              <a:lnSpc>
                <a:spcPct val="107000"/>
              </a:lnSpc>
              <a:spcAft>
                <a:spcPts val="800"/>
              </a:spcAft>
              <a:buNone/>
            </a:pPr>
            <a:r>
              <a:rPr lang="de-DE" sz="2400">
                <a:effectLst/>
                <a:latin typeface="Titillium Web SemiBold" panose="00000700000000000000" pitchFamily="2" charset="0"/>
                <a:ea typeface="Calibri" panose="020F0502020204030204" pitchFamily="34" charset="0"/>
                <a:cs typeface="Times New Roman" panose="02020603050405020304" pitchFamily="18" charset="0"/>
              </a:rPr>
              <a:t>Was ist </a:t>
            </a:r>
            <a:r>
              <a:rPr lang="de-DE" sz="2400" err="1">
                <a:effectLst/>
                <a:latin typeface="Titillium Web SemiBold" panose="00000700000000000000" pitchFamily="2" charset="0"/>
                <a:ea typeface="Calibri" panose="020F0502020204030204" pitchFamily="34" charset="0"/>
                <a:cs typeface="Times New Roman" panose="02020603050405020304" pitchFamily="18" charset="0"/>
              </a:rPr>
              <a:t>Energiesprong</a:t>
            </a:r>
            <a:r>
              <a:rPr lang="de-DE" sz="2400">
                <a:effectLst/>
                <a:latin typeface="Titillium Web SemiBold" panose="00000700000000000000" pitchFamily="2"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de-DE" sz="2400">
                <a:effectLst/>
                <a:latin typeface="Titillium Web" panose="00000500000000000000" pitchFamily="2" charset="0"/>
                <a:ea typeface="Calibri" panose="020F0502020204030204" pitchFamily="34" charset="0"/>
                <a:cs typeface="Times New Roman" panose="02020603050405020304" pitchFamily="18" charset="0"/>
              </a:rPr>
              <a:t>Komfortable, architektonisch ansprechende Gebäude-Sanierungen mit </a:t>
            </a:r>
            <a:r>
              <a:rPr lang="de-DE" sz="2400" err="1">
                <a:effectLst/>
                <a:latin typeface="Titillium Web" panose="00000500000000000000" pitchFamily="2" charset="0"/>
                <a:ea typeface="Calibri" panose="020F0502020204030204" pitchFamily="34" charset="0"/>
                <a:cs typeface="Times New Roman" panose="02020603050405020304" pitchFamily="18" charset="0"/>
              </a:rPr>
              <a:t>NetZero</a:t>
            </a:r>
            <a:r>
              <a:rPr lang="de-DE" sz="2400">
                <a:effectLst/>
                <a:latin typeface="Titillium Web" panose="00000500000000000000" pitchFamily="2" charset="0"/>
                <a:ea typeface="Calibri" panose="020F0502020204030204" pitchFamily="34" charset="0"/>
                <a:cs typeface="Times New Roman" panose="02020603050405020304" pitchFamily="18" charset="0"/>
              </a:rPr>
              <a:t>-Standard, die für jedermann erschwinglich &amp; innerhalb weniger Wochen Bauzeit umsetzbar sind</a:t>
            </a:r>
            <a:r>
              <a:rPr lang="de-DE" sz="2400">
                <a:latin typeface="Titillium Web" panose="00000500000000000000" pitchFamily="2"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de-DE" sz="2400">
                <a:effectLst/>
                <a:latin typeface="Titillium Web" panose="00000500000000000000" pitchFamily="2" charset="0"/>
                <a:ea typeface="Calibri" panose="020F0502020204030204" pitchFamily="34" charset="0"/>
                <a:cs typeface="Times New Roman" panose="02020603050405020304" pitchFamily="18" charset="0"/>
              </a:rPr>
              <a:t>www.energiesprong.org</a:t>
            </a:r>
          </a:p>
        </p:txBody>
      </p:sp>
      <p:pic>
        <p:nvPicPr>
          <p:cNvPr id="5" name="Grafik 4">
            <a:extLst>
              <a:ext uri="{FF2B5EF4-FFF2-40B4-BE49-F238E27FC236}">
                <a16:creationId xmlns:a16="http://schemas.microsoft.com/office/drawing/2014/main" id="{57927473-9A99-06B0-3FAC-7E8CF4B80580}"/>
              </a:ext>
            </a:extLst>
          </p:cNvPr>
          <p:cNvPicPr>
            <a:picLocks noChangeAspect="1"/>
          </p:cNvPicPr>
          <p:nvPr/>
        </p:nvPicPr>
        <p:blipFill>
          <a:blip r:embed="rId3"/>
          <a:stretch>
            <a:fillRect/>
          </a:stretch>
        </p:blipFill>
        <p:spPr>
          <a:xfrm>
            <a:off x="5354775" y="2670327"/>
            <a:ext cx="6430437" cy="3807324"/>
          </a:xfrm>
          <a:prstGeom prst="rect">
            <a:avLst/>
          </a:prstGeom>
        </p:spPr>
      </p:pic>
      <p:pic>
        <p:nvPicPr>
          <p:cNvPr id="4" name="Grafik 3">
            <a:extLst>
              <a:ext uri="{FF2B5EF4-FFF2-40B4-BE49-F238E27FC236}">
                <a16:creationId xmlns:a16="http://schemas.microsoft.com/office/drawing/2014/main" id="{D00C7601-3836-682F-C679-3C0F182D71BE}"/>
              </a:ext>
            </a:extLst>
          </p:cNvPr>
          <p:cNvPicPr>
            <a:picLocks noChangeAspect="1"/>
          </p:cNvPicPr>
          <p:nvPr/>
        </p:nvPicPr>
        <p:blipFill>
          <a:blip r:embed="rId4"/>
          <a:stretch>
            <a:fillRect/>
          </a:stretch>
        </p:blipFill>
        <p:spPr>
          <a:xfrm>
            <a:off x="9045299" y="380474"/>
            <a:ext cx="2484741" cy="1634757"/>
          </a:xfrm>
          <a:prstGeom prst="rect">
            <a:avLst/>
          </a:prstGeom>
        </p:spPr>
      </p:pic>
    </p:spTree>
    <p:extLst>
      <p:ext uri="{BB962C8B-B14F-4D97-AF65-F5344CB8AC3E}">
        <p14:creationId xmlns:p14="http://schemas.microsoft.com/office/powerpoint/2010/main" val="671422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67FEC3-0D7F-A2F8-C5DE-75D561B2B1F7}"/>
              </a:ext>
            </a:extLst>
          </p:cNvPr>
          <p:cNvSpPr>
            <a:spLocks noGrp="1"/>
          </p:cNvSpPr>
          <p:nvPr>
            <p:ph type="title"/>
          </p:nvPr>
        </p:nvSpPr>
        <p:spPr>
          <a:xfrm>
            <a:off x="1051024" y="2938428"/>
            <a:ext cx="7698485" cy="1733689"/>
          </a:xfrm>
        </p:spPr>
        <p:txBody>
          <a:bodyPr>
            <a:normAutofit fontScale="90000"/>
          </a:bodyPr>
          <a:lstStyle/>
          <a:p>
            <a:r>
              <a:rPr lang="de-DE" sz="4850"/>
              <a:t>FORSCHUNGS- &amp; </a:t>
            </a:r>
            <a:br>
              <a:rPr lang="de-DE" sz="4850"/>
            </a:br>
            <a:r>
              <a:rPr lang="de-DE" sz="4850"/>
              <a:t>AKTIVITÄTSFELDER</a:t>
            </a:r>
          </a:p>
        </p:txBody>
      </p:sp>
    </p:spTree>
    <p:extLst>
      <p:ext uri="{BB962C8B-B14F-4D97-AF65-F5344CB8AC3E}">
        <p14:creationId xmlns:p14="http://schemas.microsoft.com/office/powerpoint/2010/main" val="2781909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Ein Bild, das Text, ClipArt enthält.&#10;&#10;Automatisch generierte Beschreibung">
            <a:extLst>
              <a:ext uri="{FF2B5EF4-FFF2-40B4-BE49-F238E27FC236}">
                <a16:creationId xmlns:a16="http://schemas.microsoft.com/office/drawing/2014/main" id="{5C605319-B80F-31E6-EBA5-43B983D67F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9329" y="786444"/>
            <a:ext cx="767299" cy="767299"/>
          </a:xfrm>
        </p:spPr>
      </p:pic>
      <p:sp>
        <p:nvSpPr>
          <p:cNvPr id="6" name="Rechteck 5">
            <a:extLst>
              <a:ext uri="{FF2B5EF4-FFF2-40B4-BE49-F238E27FC236}">
                <a16:creationId xmlns:a16="http://schemas.microsoft.com/office/drawing/2014/main" id="{13B1999D-6AFF-6CD7-DCE2-04D5D2902D64}"/>
              </a:ext>
            </a:extLst>
          </p:cNvPr>
          <p:cNvSpPr/>
          <p:nvPr/>
        </p:nvSpPr>
        <p:spPr>
          <a:xfrm>
            <a:off x="2656115" y="2161773"/>
            <a:ext cx="6531429" cy="1224812"/>
          </a:xfrm>
          <a:prstGeom prst="rect">
            <a:avLst/>
          </a:prstGeom>
          <a:noFill/>
          <a:ln w="76200">
            <a:solidFill>
              <a:srgbClr val="14E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de-AT" kern="0">
              <a:solidFill>
                <a:prstClr val="white"/>
              </a:solidFill>
              <a:latin typeface="Calibri" panose="020F0502020204030204"/>
            </a:endParaRPr>
          </a:p>
        </p:txBody>
      </p:sp>
      <p:sp>
        <p:nvSpPr>
          <p:cNvPr id="8" name="Textfeld 7">
            <a:extLst>
              <a:ext uri="{FF2B5EF4-FFF2-40B4-BE49-F238E27FC236}">
                <a16:creationId xmlns:a16="http://schemas.microsoft.com/office/drawing/2014/main" id="{9EBAF7A6-202B-9CF2-62C6-9EB4F1B20F66}"/>
              </a:ext>
            </a:extLst>
          </p:cNvPr>
          <p:cNvSpPr txBox="1"/>
          <p:nvPr/>
        </p:nvSpPr>
        <p:spPr>
          <a:xfrm>
            <a:off x="2882497" y="2290088"/>
            <a:ext cx="6078659" cy="960263"/>
          </a:xfrm>
          <a:prstGeom prst="rect">
            <a:avLst/>
          </a:prstGeom>
          <a:noFill/>
          <a:ln cap="flat">
            <a:noFill/>
          </a:ln>
        </p:spPr>
        <p:txBody>
          <a:bodyPr wrap="square" lIns="91440" tIns="45720" rIns="91440" bIns="45720" anchor="t">
            <a:spAutoFit/>
          </a:bodyPr>
          <a:lstStyle/>
          <a:p>
            <a:pPr algn="ctr" defTabSz="1219170">
              <a:lnSpc>
                <a:spcPct val="120000"/>
              </a:lnSpc>
              <a:spcAft>
                <a:spcPts val="600"/>
              </a:spcAft>
              <a:buSzPct val="110000"/>
              <a:defRPr/>
            </a:pPr>
            <a:r>
              <a:rPr lang="de-DE" sz="2400" kern="0">
                <a:solidFill>
                  <a:prstClr val="black"/>
                </a:solidFill>
                <a:latin typeface="Titillium Web"/>
              </a:rPr>
              <a:t>Großvolumige Sanierung, Um- &amp; Weiterbau auf Gebäude- &amp; Quartiersebene</a:t>
            </a:r>
            <a:endParaRPr lang="de-DE" sz="2800" kern="0">
              <a:solidFill>
                <a:prstClr val="black"/>
              </a:solidFill>
              <a:latin typeface="Titillium Web"/>
            </a:endParaRPr>
          </a:p>
        </p:txBody>
      </p:sp>
      <p:sp>
        <p:nvSpPr>
          <p:cNvPr id="10" name="Rechteck 9">
            <a:extLst>
              <a:ext uri="{FF2B5EF4-FFF2-40B4-BE49-F238E27FC236}">
                <a16:creationId xmlns:a16="http://schemas.microsoft.com/office/drawing/2014/main" id="{1C05931F-914A-6FB1-89BA-0678035BB36A}"/>
              </a:ext>
            </a:extLst>
          </p:cNvPr>
          <p:cNvSpPr/>
          <p:nvPr/>
        </p:nvSpPr>
        <p:spPr>
          <a:xfrm>
            <a:off x="1320799" y="3804815"/>
            <a:ext cx="2728687" cy="1087165"/>
          </a:xfrm>
          <a:prstGeom prst="rect">
            <a:avLst/>
          </a:prstGeom>
          <a:noFill/>
          <a:ln w="76200">
            <a:solidFill>
              <a:srgbClr val="14E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de-AT" kern="0">
              <a:solidFill>
                <a:prstClr val="white"/>
              </a:solidFill>
              <a:latin typeface="Calibri" panose="020F0502020204030204"/>
            </a:endParaRPr>
          </a:p>
        </p:txBody>
      </p:sp>
      <p:sp>
        <p:nvSpPr>
          <p:cNvPr id="11" name="Textfeld 10">
            <a:extLst>
              <a:ext uri="{FF2B5EF4-FFF2-40B4-BE49-F238E27FC236}">
                <a16:creationId xmlns:a16="http://schemas.microsoft.com/office/drawing/2014/main" id="{8B30F3B2-F26D-AAF2-64EC-F337D2D579A7}"/>
              </a:ext>
            </a:extLst>
          </p:cNvPr>
          <p:cNvSpPr txBox="1"/>
          <p:nvPr/>
        </p:nvSpPr>
        <p:spPr>
          <a:xfrm>
            <a:off x="1344676" y="3919582"/>
            <a:ext cx="2603899" cy="892552"/>
          </a:xfrm>
          <a:prstGeom prst="rect">
            <a:avLst/>
          </a:prstGeom>
          <a:noFill/>
          <a:ln cap="flat">
            <a:noFill/>
          </a:ln>
        </p:spPr>
        <p:txBody>
          <a:bodyPr wrap="square">
            <a:spAutoFit/>
          </a:bodyPr>
          <a:lstStyle/>
          <a:p>
            <a:pPr algn="ctr" defTabSz="1219170">
              <a:lnSpc>
                <a:spcPct val="120000"/>
              </a:lnSpc>
              <a:spcAft>
                <a:spcPts val="600"/>
              </a:spcAft>
              <a:buSzPct val="110000"/>
              <a:defRPr/>
            </a:pPr>
            <a:r>
              <a:rPr lang="de-DE" sz="2000" kern="0">
                <a:solidFill>
                  <a:prstClr val="black"/>
                </a:solidFill>
                <a:latin typeface="Titillium Web" panose="00000500000000000000" pitchFamily="2" charset="0"/>
              </a:rPr>
              <a:t>Innovative </a:t>
            </a:r>
          </a:p>
          <a:p>
            <a:pPr algn="ctr" defTabSz="1219170">
              <a:lnSpc>
                <a:spcPct val="120000"/>
              </a:lnSpc>
              <a:spcAft>
                <a:spcPts val="600"/>
              </a:spcAft>
              <a:buSzPct val="110000"/>
              <a:defRPr/>
            </a:pPr>
            <a:r>
              <a:rPr lang="de-DE" sz="2000" kern="0">
                <a:solidFill>
                  <a:prstClr val="black"/>
                </a:solidFill>
                <a:latin typeface="Titillium Web" panose="00000500000000000000" pitchFamily="2" charset="0"/>
              </a:rPr>
              <a:t>Finanzierungen</a:t>
            </a:r>
            <a:endParaRPr lang="de-DE" sz="2400" kern="0">
              <a:solidFill>
                <a:prstClr val="black"/>
              </a:solidFill>
              <a:latin typeface="Titillium Web" panose="00000500000000000000" pitchFamily="2" charset="0"/>
            </a:endParaRPr>
          </a:p>
        </p:txBody>
      </p:sp>
      <p:sp>
        <p:nvSpPr>
          <p:cNvPr id="12" name="Rechteck 11">
            <a:extLst>
              <a:ext uri="{FF2B5EF4-FFF2-40B4-BE49-F238E27FC236}">
                <a16:creationId xmlns:a16="http://schemas.microsoft.com/office/drawing/2014/main" id="{1B852F34-6AF5-9DB3-D501-F20F010A840B}"/>
              </a:ext>
            </a:extLst>
          </p:cNvPr>
          <p:cNvSpPr/>
          <p:nvPr/>
        </p:nvSpPr>
        <p:spPr>
          <a:xfrm>
            <a:off x="4557486" y="3804815"/>
            <a:ext cx="2728687" cy="1087165"/>
          </a:xfrm>
          <a:prstGeom prst="rect">
            <a:avLst/>
          </a:prstGeom>
          <a:noFill/>
          <a:ln w="76200">
            <a:solidFill>
              <a:srgbClr val="14E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de-AT" kern="0">
              <a:solidFill>
                <a:prstClr val="white"/>
              </a:solidFill>
              <a:latin typeface="Calibri" panose="020F0502020204030204"/>
            </a:endParaRPr>
          </a:p>
        </p:txBody>
      </p:sp>
      <p:sp>
        <p:nvSpPr>
          <p:cNvPr id="13" name="Textfeld 12">
            <a:extLst>
              <a:ext uri="{FF2B5EF4-FFF2-40B4-BE49-F238E27FC236}">
                <a16:creationId xmlns:a16="http://schemas.microsoft.com/office/drawing/2014/main" id="{96B0F73C-84D5-3B16-EBD8-8E39890D72E6}"/>
              </a:ext>
            </a:extLst>
          </p:cNvPr>
          <p:cNvSpPr txBox="1"/>
          <p:nvPr/>
        </p:nvSpPr>
        <p:spPr>
          <a:xfrm>
            <a:off x="4557486" y="3919581"/>
            <a:ext cx="2728687" cy="892552"/>
          </a:xfrm>
          <a:prstGeom prst="rect">
            <a:avLst/>
          </a:prstGeom>
          <a:noFill/>
          <a:ln cap="flat">
            <a:noFill/>
          </a:ln>
        </p:spPr>
        <p:txBody>
          <a:bodyPr wrap="square">
            <a:spAutoFit/>
          </a:bodyPr>
          <a:lstStyle/>
          <a:p>
            <a:pPr algn="ctr" defTabSz="1219170">
              <a:lnSpc>
                <a:spcPct val="120000"/>
              </a:lnSpc>
              <a:spcAft>
                <a:spcPts val="600"/>
              </a:spcAft>
              <a:buSzPct val="110000"/>
              <a:defRPr/>
            </a:pPr>
            <a:r>
              <a:rPr lang="de-DE" sz="2000" kern="0">
                <a:solidFill>
                  <a:prstClr val="black"/>
                </a:solidFill>
                <a:latin typeface="Titillium Web" panose="00000500000000000000" pitchFamily="2" charset="0"/>
              </a:rPr>
              <a:t>Serielle Umsetzung, </a:t>
            </a:r>
          </a:p>
          <a:p>
            <a:pPr algn="ctr" defTabSz="1219170">
              <a:lnSpc>
                <a:spcPct val="120000"/>
              </a:lnSpc>
              <a:spcAft>
                <a:spcPts val="600"/>
              </a:spcAft>
              <a:buSzPct val="110000"/>
              <a:defRPr/>
            </a:pPr>
            <a:r>
              <a:rPr lang="de-DE" sz="2000" kern="0">
                <a:solidFill>
                  <a:prstClr val="black"/>
                </a:solidFill>
                <a:latin typeface="Titillium Web" panose="00000500000000000000" pitchFamily="2" charset="0"/>
              </a:rPr>
              <a:t>Stufenweise Sanierung</a:t>
            </a:r>
            <a:endParaRPr lang="de-DE" sz="2400" kern="0">
              <a:solidFill>
                <a:prstClr val="black"/>
              </a:solidFill>
              <a:latin typeface="Titillium Web" panose="00000500000000000000" pitchFamily="2" charset="0"/>
            </a:endParaRPr>
          </a:p>
        </p:txBody>
      </p:sp>
      <p:sp>
        <p:nvSpPr>
          <p:cNvPr id="14" name="Rechteck 13">
            <a:extLst>
              <a:ext uri="{FF2B5EF4-FFF2-40B4-BE49-F238E27FC236}">
                <a16:creationId xmlns:a16="http://schemas.microsoft.com/office/drawing/2014/main" id="{A497137C-2DBE-EB97-4878-016DA48E9F58}"/>
              </a:ext>
            </a:extLst>
          </p:cNvPr>
          <p:cNvSpPr/>
          <p:nvPr/>
        </p:nvSpPr>
        <p:spPr>
          <a:xfrm>
            <a:off x="7794171" y="3804815"/>
            <a:ext cx="3004765" cy="1087165"/>
          </a:xfrm>
          <a:prstGeom prst="rect">
            <a:avLst/>
          </a:prstGeom>
          <a:noFill/>
          <a:ln w="76200">
            <a:solidFill>
              <a:srgbClr val="14E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de-AT" kern="0">
              <a:solidFill>
                <a:prstClr val="white"/>
              </a:solidFill>
              <a:latin typeface="Calibri" panose="020F0502020204030204"/>
            </a:endParaRPr>
          </a:p>
        </p:txBody>
      </p:sp>
      <p:sp>
        <p:nvSpPr>
          <p:cNvPr id="15" name="Textfeld 14">
            <a:extLst>
              <a:ext uri="{FF2B5EF4-FFF2-40B4-BE49-F238E27FC236}">
                <a16:creationId xmlns:a16="http://schemas.microsoft.com/office/drawing/2014/main" id="{D530687D-C5A6-C9A1-5A2B-FD87B82DA749}"/>
              </a:ext>
            </a:extLst>
          </p:cNvPr>
          <p:cNvSpPr txBox="1"/>
          <p:nvPr/>
        </p:nvSpPr>
        <p:spPr>
          <a:xfrm>
            <a:off x="7832805" y="3996526"/>
            <a:ext cx="2926651" cy="815608"/>
          </a:xfrm>
          <a:prstGeom prst="rect">
            <a:avLst/>
          </a:prstGeom>
          <a:noFill/>
          <a:ln cap="flat">
            <a:noFill/>
          </a:ln>
        </p:spPr>
        <p:txBody>
          <a:bodyPr wrap="square" lIns="91440" tIns="45720" rIns="91440" bIns="45720" anchor="t">
            <a:spAutoFit/>
          </a:bodyPr>
          <a:lstStyle/>
          <a:p>
            <a:pPr algn="ctr" defTabSz="1219170">
              <a:lnSpc>
                <a:spcPct val="120000"/>
              </a:lnSpc>
              <a:spcAft>
                <a:spcPts val="600"/>
              </a:spcAft>
              <a:buSzPct val="110000"/>
              <a:defRPr/>
            </a:pPr>
            <a:r>
              <a:rPr lang="de-DE" sz="2000" kern="0">
                <a:solidFill>
                  <a:prstClr val="black"/>
                </a:solidFill>
                <a:latin typeface="Titillium Web"/>
              </a:rPr>
              <a:t>Transformationsprozesse &amp; Wissen managen</a:t>
            </a:r>
            <a:endParaRPr lang="de-DE" sz="2400" kern="0">
              <a:solidFill>
                <a:prstClr val="black"/>
              </a:solidFill>
              <a:latin typeface="Titillium Web"/>
            </a:endParaRPr>
          </a:p>
        </p:txBody>
      </p:sp>
      <p:cxnSp>
        <p:nvCxnSpPr>
          <p:cNvPr id="9" name="Gerader Verbinder 8">
            <a:extLst>
              <a:ext uri="{FF2B5EF4-FFF2-40B4-BE49-F238E27FC236}">
                <a16:creationId xmlns:a16="http://schemas.microsoft.com/office/drawing/2014/main" id="{A4C92D84-F644-C72D-B4B3-0263322B3F46}"/>
              </a:ext>
            </a:extLst>
          </p:cNvPr>
          <p:cNvCxnSpPr>
            <a:cxnSpLocks/>
            <a:stCxn id="6" idx="2"/>
          </p:cNvCxnSpPr>
          <p:nvPr/>
        </p:nvCxnSpPr>
        <p:spPr>
          <a:xfrm flipH="1">
            <a:off x="5921829" y="3386585"/>
            <a:ext cx="1" cy="397095"/>
          </a:xfrm>
          <a:prstGeom prst="line">
            <a:avLst/>
          </a:prstGeom>
          <a:ln w="44450">
            <a:solidFill>
              <a:srgbClr val="14EBA0"/>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88B63696-6F0A-16C7-6E65-62760E7DBD27}"/>
              </a:ext>
            </a:extLst>
          </p:cNvPr>
          <p:cNvCxnSpPr>
            <a:cxnSpLocks/>
          </p:cNvCxnSpPr>
          <p:nvPr/>
        </p:nvCxnSpPr>
        <p:spPr>
          <a:xfrm flipH="1">
            <a:off x="8483601" y="3427606"/>
            <a:ext cx="1" cy="397095"/>
          </a:xfrm>
          <a:prstGeom prst="line">
            <a:avLst/>
          </a:prstGeom>
          <a:ln w="44450">
            <a:solidFill>
              <a:srgbClr val="14EBA0"/>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3BBDDA6E-7204-8975-A827-77CA9E838D9B}"/>
              </a:ext>
            </a:extLst>
          </p:cNvPr>
          <p:cNvCxnSpPr>
            <a:cxnSpLocks/>
          </p:cNvCxnSpPr>
          <p:nvPr/>
        </p:nvCxnSpPr>
        <p:spPr>
          <a:xfrm>
            <a:off x="3461659" y="3386586"/>
            <a:ext cx="0" cy="453151"/>
          </a:xfrm>
          <a:prstGeom prst="line">
            <a:avLst/>
          </a:prstGeom>
          <a:ln w="44450">
            <a:solidFill>
              <a:srgbClr val="14EBA0"/>
            </a:solidFill>
          </a:ln>
        </p:spPr>
        <p:style>
          <a:lnRef idx="1">
            <a:schemeClr val="accent1"/>
          </a:lnRef>
          <a:fillRef idx="0">
            <a:schemeClr val="accent1"/>
          </a:fillRef>
          <a:effectRef idx="0">
            <a:schemeClr val="accent1"/>
          </a:effectRef>
          <a:fontRef idx="minor">
            <a:schemeClr val="tx1"/>
          </a:fontRef>
        </p:style>
      </p:cxnSp>
      <p:sp>
        <p:nvSpPr>
          <p:cNvPr id="21" name="Titel 1">
            <a:extLst>
              <a:ext uri="{FF2B5EF4-FFF2-40B4-BE49-F238E27FC236}">
                <a16:creationId xmlns:a16="http://schemas.microsoft.com/office/drawing/2014/main" id="{E73E555A-EA1F-DFA6-4F67-69613617B5EB}"/>
              </a:ext>
            </a:extLst>
          </p:cNvPr>
          <p:cNvSpPr>
            <a:spLocks noGrp="1"/>
          </p:cNvSpPr>
          <p:nvPr>
            <p:ph type="title"/>
          </p:nvPr>
        </p:nvSpPr>
        <p:spPr>
          <a:xfrm>
            <a:off x="3232665" y="784213"/>
            <a:ext cx="8351697" cy="901223"/>
          </a:xfrm>
        </p:spPr>
        <p:txBody>
          <a:bodyPr>
            <a:normAutofit/>
          </a:bodyPr>
          <a:lstStyle/>
          <a:p>
            <a:pPr>
              <a:lnSpc>
                <a:spcPct val="150000"/>
              </a:lnSpc>
            </a:pPr>
            <a:r>
              <a:rPr lang="de-AT" sz="2900"/>
              <a:t>Forschungs- &amp; Aktivitätsfelder</a:t>
            </a:r>
          </a:p>
        </p:txBody>
      </p:sp>
    </p:spTree>
    <p:extLst>
      <p:ext uri="{BB962C8B-B14F-4D97-AF65-F5344CB8AC3E}">
        <p14:creationId xmlns:p14="http://schemas.microsoft.com/office/powerpoint/2010/main" val="139000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FB28F2-ABA1-50E8-3C8A-249CB6259A81}"/>
              </a:ext>
            </a:extLst>
          </p:cNvPr>
          <p:cNvSpPr>
            <a:spLocks noGrp="1"/>
          </p:cNvSpPr>
          <p:nvPr>
            <p:ph type="title"/>
          </p:nvPr>
        </p:nvSpPr>
        <p:spPr>
          <a:xfrm>
            <a:off x="1391700" y="1211185"/>
            <a:ext cx="9036351" cy="1123453"/>
          </a:xfrm>
        </p:spPr>
        <p:txBody>
          <a:bodyPr>
            <a:normAutofit fontScale="90000"/>
          </a:bodyPr>
          <a:lstStyle/>
          <a:p>
            <a:pPr>
              <a:lnSpc>
                <a:spcPct val="150000"/>
              </a:lnSpc>
            </a:pPr>
            <a:r>
              <a:rPr lang="en-GB" err="1"/>
              <a:t>Unsere</a:t>
            </a:r>
            <a:r>
              <a:rPr lang="en-GB"/>
              <a:t> Innovations-</a:t>
            </a:r>
            <a:r>
              <a:rPr lang="en-GB" err="1"/>
              <a:t>Aktivitäten</a:t>
            </a:r>
            <a:r>
              <a:rPr lang="en-GB"/>
              <a:t> </a:t>
            </a:r>
            <a:br>
              <a:rPr lang="en-GB"/>
            </a:br>
            <a:r>
              <a:rPr lang="en-GB"/>
              <a:t>für den </a:t>
            </a:r>
            <a:r>
              <a:rPr lang="en-GB" err="1"/>
              <a:t>mehrgeschossigen</a:t>
            </a:r>
            <a:r>
              <a:rPr lang="en-GB"/>
              <a:t> </a:t>
            </a:r>
            <a:r>
              <a:rPr lang="en-GB" err="1"/>
              <a:t>Gebäudebestand</a:t>
            </a:r>
            <a:endParaRPr lang="de-AT"/>
          </a:p>
        </p:txBody>
      </p:sp>
      <p:pic>
        <p:nvPicPr>
          <p:cNvPr id="7" name="Inhaltsplatzhalter 6" descr="Ein Bild, das Text, ClipArt enthält.&#10;&#10;Automatisch generierte Beschreibung">
            <a:extLst>
              <a:ext uri="{FF2B5EF4-FFF2-40B4-BE49-F238E27FC236}">
                <a16:creationId xmlns:a16="http://schemas.microsoft.com/office/drawing/2014/main" id="{5C605319-B80F-31E6-EBA5-43B983D67F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700" y="465135"/>
            <a:ext cx="767298" cy="767298"/>
          </a:xfrm>
        </p:spPr>
      </p:pic>
      <p:sp>
        <p:nvSpPr>
          <p:cNvPr id="9" name="Textfeld 8">
            <a:extLst>
              <a:ext uri="{FF2B5EF4-FFF2-40B4-BE49-F238E27FC236}">
                <a16:creationId xmlns:a16="http://schemas.microsoft.com/office/drawing/2014/main" id="{36CB71B9-5D21-853F-E2AE-0E3E5FFB7E4B}"/>
              </a:ext>
            </a:extLst>
          </p:cNvPr>
          <p:cNvSpPr txBox="1"/>
          <p:nvPr/>
        </p:nvSpPr>
        <p:spPr>
          <a:xfrm>
            <a:off x="925121" y="2406375"/>
            <a:ext cx="10803806" cy="3708708"/>
          </a:xfrm>
          <a:prstGeom prst="rect">
            <a:avLst/>
          </a:prstGeom>
          <a:noFill/>
          <a:ln cap="flat">
            <a:noFill/>
          </a:ln>
        </p:spPr>
        <p:txBody>
          <a:bodyPr wrap="square">
            <a:spAutoFit/>
          </a:bodyPr>
          <a:lstStyle/>
          <a:p>
            <a:endParaRPr lang="de-DE" sz="2000" b="1">
              <a:latin typeface="Titillium Web" panose="00000500000000000000" pitchFamily="2" charset="0"/>
            </a:endParaRPr>
          </a:p>
          <a:p>
            <a:pPr marL="457200" indent="-457200">
              <a:lnSpc>
                <a:spcPct val="120000"/>
              </a:lnSpc>
              <a:buFont typeface="+mj-lt"/>
              <a:buAutoNum type="arabicPeriod"/>
            </a:pPr>
            <a:r>
              <a:rPr lang="de-AT" sz="2000" b="1">
                <a:solidFill>
                  <a:schemeClr val="tx1"/>
                </a:solidFill>
                <a:latin typeface="Titillium Web Light" panose="00000400000000000000" pitchFamily="2" charset="0"/>
              </a:rPr>
              <a:t>Datengrundlagen </a:t>
            </a:r>
            <a:r>
              <a:rPr lang="de-AT" sz="2000">
                <a:solidFill>
                  <a:schemeClr val="tx1"/>
                </a:solidFill>
                <a:latin typeface="Titillium Web Light" panose="00000400000000000000" pitchFamily="2" charset="0"/>
              </a:rPr>
              <a:t>– „Innovations- &amp; Sanierungsdatenbank“ </a:t>
            </a:r>
          </a:p>
          <a:p>
            <a:pPr marL="457200" indent="-457200">
              <a:lnSpc>
                <a:spcPct val="120000"/>
              </a:lnSpc>
              <a:buFont typeface="+mj-lt"/>
              <a:buAutoNum type="arabicPeriod"/>
            </a:pPr>
            <a:r>
              <a:rPr lang="de-AT" sz="2000">
                <a:solidFill>
                  <a:schemeClr val="tx1"/>
                </a:solidFill>
                <a:latin typeface="Titillium Web Light" panose="00000400000000000000" pitchFamily="2" charset="0"/>
              </a:rPr>
              <a:t>Multifunktionale, klimaneutrale </a:t>
            </a:r>
            <a:r>
              <a:rPr lang="de-AT" sz="2000" b="1">
                <a:solidFill>
                  <a:schemeClr val="tx1"/>
                </a:solidFill>
                <a:latin typeface="Titillium Web Light" panose="00000400000000000000" pitchFamily="2" charset="0"/>
              </a:rPr>
              <a:t>Gebäudehüllen</a:t>
            </a:r>
          </a:p>
          <a:p>
            <a:pPr marL="457200" indent="-457200">
              <a:lnSpc>
                <a:spcPct val="120000"/>
              </a:lnSpc>
              <a:buFont typeface="+mj-lt"/>
              <a:buAutoNum type="arabicPeriod"/>
            </a:pPr>
            <a:r>
              <a:rPr lang="de-AT" sz="2000">
                <a:solidFill>
                  <a:schemeClr val="tx1"/>
                </a:solidFill>
                <a:latin typeface="Titillium Web Light" panose="00000400000000000000" pitchFamily="2" charset="0"/>
              </a:rPr>
              <a:t>Erneuerbare, </a:t>
            </a:r>
            <a:r>
              <a:rPr lang="de-AT" sz="2000" b="1">
                <a:solidFill>
                  <a:schemeClr val="tx1"/>
                </a:solidFill>
                <a:latin typeface="Titillium Web Light" panose="00000400000000000000" pitchFamily="2" charset="0"/>
              </a:rPr>
              <a:t>klimaneutrale Energieversorgung </a:t>
            </a:r>
            <a:r>
              <a:rPr lang="de-AT" sz="2000">
                <a:solidFill>
                  <a:schemeClr val="tx1"/>
                </a:solidFill>
                <a:latin typeface="Titillium Web Light" panose="00000400000000000000" pitchFamily="2" charset="0"/>
              </a:rPr>
              <a:t>von </a:t>
            </a:r>
            <a:r>
              <a:rPr lang="de-AT" sz="2000" b="1">
                <a:solidFill>
                  <a:schemeClr val="tx1"/>
                </a:solidFill>
                <a:latin typeface="Titillium Web Light" panose="00000400000000000000" pitchFamily="2" charset="0"/>
              </a:rPr>
              <a:t>Gebäuden/Quartieren </a:t>
            </a:r>
            <a:r>
              <a:rPr lang="de-AT" sz="2000">
                <a:solidFill>
                  <a:schemeClr val="tx1"/>
                </a:solidFill>
                <a:latin typeface="Titillium Web Light" panose="00000400000000000000" pitchFamily="2" charset="0"/>
              </a:rPr>
              <a:t>(Raus aus Gas &amp; Öl)</a:t>
            </a:r>
          </a:p>
          <a:p>
            <a:pPr marL="457200" indent="-457200">
              <a:lnSpc>
                <a:spcPct val="120000"/>
              </a:lnSpc>
              <a:buFont typeface="+mj-lt"/>
              <a:buAutoNum type="arabicPeriod"/>
            </a:pPr>
            <a:r>
              <a:rPr lang="de-AT" sz="2000" b="1">
                <a:solidFill>
                  <a:schemeClr val="tx1"/>
                </a:solidFill>
                <a:latin typeface="Titillium Web Light" panose="00000400000000000000" pitchFamily="2" charset="0"/>
              </a:rPr>
              <a:t>Geschäftsmodelle</a:t>
            </a:r>
            <a:r>
              <a:rPr lang="de-AT" sz="2000">
                <a:solidFill>
                  <a:schemeClr val="tx1"/>
                </a:solidFill>
                <a:latin typeface="Titillium Web Light" panose="00000400000000000000" pitchFamily="2" charset="0"/>
              </a:rPr>
              <a:t> &amp; Rechtliche Rahmenbedingungen neu denken</a:t>
            </a:r>
          </a:p>
          <a:p>
            <a:pPr marL="457200" indent="-457200">
              <a:lnSpc>
                <a:spcPct val="120000"/>
              </a:lnSpc>
              <a:buFont typeface="+mj-lt"/>
              <a:buAutoNum type="arabicPeriod"/>
            </a:pPr>
            <a:r>
              <a:rPr lang="de-AT" sz="2000">
                <a:solidFill>
                  <a:schemeClr val="tx1"/>
                </a:solidFill>
                <a:latin typeface="Titillium Web Light" panose="00000400000000000000" pitchFamily="2" charset="0"/>
              </a:rPr>
              <a:t>Interdisziplinärer gesamtheitlicher </a:t>
            </a:r>
            <a:r>
              <a:rPr lang="de-AT" sz="2000" b="1">
                <a:solidFill>
                  <a:schemeClr val="tx1"/>
                </a:solidFill>
                <a:latin typeface="Titillium Web Light" panose="00000400000000000000" pitchFamily="2" charset="0"/>
              </a:rPr>
              <a:t>Bau- &amp; Betriebsprozess </a:t>
            </a:r>
          </a:p>
          <a:p>
            <a:pPr marL="457200" indent="-457200">
              <a:lnSpc>
                <a:spcPct val="120000"/>
              </a:lnSpc>
              <a:buFont typeface="+mj-lt"/>
              <a:buAutoNum type="arabicPeriod"/>
            </a:pPr>
            <a:r>
              <a:rPr lang="de-AT" sz="2000" b="1">
                <a:latin typeface="Titillium Web Light" panose="00000400000000000000" pitchFamily="2" charset="0"/>
              </a:rPr>
              <a:t>M</a:t>
            </a:r>
            <a:r>
              <a:rPr lang="de-AT" sz="2000" b="1">
                <a:solidFill>
                  <a:schemeClr val="tx1"/>
                </a:solidFill>
                <a:latin typeface="Titillium Web Light" panose="00000400000000000000" pitchFamily="2" charset="0"/>
              </a:rPr>
              <a:t>odulares Bauen / Serielles Sanieren </a:t>
            </a:r>
            <a:r>
              <a:rPr lang="de-AT" sz="2000">
                <a:solidFill>
                  <a:schemeClr val="tx1"/>
                </a:solidFill>
                <a:latin typeface="Titillium Web Light" panose="00000400000000000000" pitchFamily="2" charset="0"/>
              </a:rPr>
              <a:t>– Technologien, Prozesse, Bauteile</a:t>
            </a:r>
          </a:p>
          <a:p>
            <a:pPr marL="457200" indent="-457200">
              <a:lnSpc>
                <a:spcPct val="120000"/>
              </a:lnSpc>
              <a:buFont typeface="+mj-lt"/>
              <a:buAutoNum type="arabicPeriod"/>
            </a:pPr>
            <a:r>
              <a:rPr lang="de-AT" sz="2000" b="1">
                <a:solidFill>
                  <a:schemeClr val="tx1"/>
                </a:solidFill>
                <a:latin typeface="Titillium Web Light" panose="00000400000000000000" pitchFamily="2" charset="0"/>
              </a:rPr>
              <a:t>Maßnahmenakzeptanz</a:t>
            </a:r>
            <a:r>
              <a:rPr lang="de-AT" sz="2000">
                <a:solidFill>
                  <a:schemeClr val="tx1"/>
                </a:solidFill>
                <a:latin typeface="Titillium Web Light" panose="00000400000000000000" pitchFamily="2" charset="0"/>
              </a:rPr>
              <a:t>  - </a:t>
            </a:r>
            <a:r>
              <a:rPr lang="de-AT" sz="2000" err="1">
                <a:solidFill>
                  <a:schemeClr val="tx1"/>
                </a:solidFill>
                <a:latin typeface="Titillium Web Light" panose="00000400000000000000" pitchFamily="2" charset="0"/>
              </a:rPr>
              <a:t>Nutzer:innenintegration</a:t>
            </a:r>
            <a:r>
              <a:rPr lang="de-AT" sz="2000">
                <a:solidFill>
                  <a:schemeClr val="tx1"/>
                </a:solidFill>
                <a:latin typeface="Titillium Web Light" panose="00000400000000000000" pitchFamily="2" charset="0"/>
              </a:rPr>
              <a:t> &amp; Prozessbegleitung </a:t>
            </a:r>
          </a:p>
          <a:p>
            <a:pPr marL="457200" indent="-457200">
              <a:lnSpc>
                <a:spcPct val="120000"/>
              </a:lnSpc>
              <a:buFont typeface="+mj-lt"/>
              <a:buAutoNum type="arabicPeriod"/>
            </a:pPr>
            <a:r>
              <a:rPr lang="de-AT" sz="2000" b="1">
                <a:solidFill>
                  <a:schemeClr val="tx1"/>
                </a:solidFill>
                <a:latin typeface="Titillium Web Light" panose="00000400000000000000" pitchFamily="2" charset="0"/>
              </a:rPr>
              <a:t>Baukultur</a:t>
            </a:r>
            <a:r>
              <a:rPr lang="de-AT" sz="2000">
                <a:solidFill>
                  <a:schemeClr val="tx1"/>
                </a:solidFill>
                <a:latin typeface="Titillium Web Light" panose="00000400000000000000" pitchFamily="2" charset="0"/>
              </a:rPr>
              <a:t> / New European Bauhaus Initiative</a:t>
            </a:r>
          </a:p>
          <a:p>
            <a:pPr marL="457200" indent="-457200">
              <a:lnSpc>
                <a:spcPct val="120000"/>
              </a:lnSpc>
              <a:spcAft>
                <a:spcPts val="1200"/>
              </a:spcAft>
              <a:buFont typeface="+mj-lt"/>
              <a:buAutoNum type="arabicPeriod"/>
            </a:pPr>
            <a:r>
              <a:rPr lang="de-AT" sz="2000" b="1">
                <a:solidFill>
                  <a:schemeClr val="tx1"/>
                </a:solidFill>
                <a:latin typeface="Titillium Web Light" panose="00000400000000000000" pitchFamily="2" charset="0"/>
              </a:rPr>
              <a:t>Ressourcen</a:t>
            </a:r>
            <a:r>
              <a:rPr lang="de-AT" sz="2000">
                <a:solidFill>
                  <a:schemeClr val="tx1"/>
                </a:solidFill>
                <a:latin typeface="Titillium Web Light" panose="00000400000000000000" pitchFamily="2" charset="0"/>
              </a:rPr>
              <a:t> – Baumaterialien, Kreislaufwirtschaft &amp; Verbrauchsreduktion</a:t>
            </a:r>
            <a:endParaRPr lang="de-DE" sz="800">
              <a:latin typeface="Titillium Web Light" panose="00000400000000000000" pitchFamily="2" charset="0"/>
            </a:endParaRPr>
          </a:p>
        </p:txBody>
      </p:sp>
    </p:spTree>
    <p:extLst>
      <p:ext uri="{BB962C8B-B14F-4D97-AF65-F5344CB8AC3E}">
        <p14:creationId xmlns:p14="http://schemas.microsoft.com/office/powerpoint/2010/main" val="4122166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hteck: abgerundete Ecken 46">
            <a:extLst>
              <a:ext uri="{FF2B5EF4-FFF2-40B4-BE49-F238E27FC236}">
                <a16:creationId xmlns:a16="http://schemas.microsoft.com/office/drawing/2014/main" id="{EDD8468C-50E3-62CA-7639-441181DBE743}"/>
              </a:ext>
            </a:extLst>
          </p:cNvPr>
          <p:cNvSpPr/>
          <p:nvPr/>
        </p:nvSpPr>
        <p:spPr>
          <a:xfrm>
            <a:off x="4315752" y="3863165"/>
            <a:ext cx="3264216" cy="2289289"/>
          </a:xfrm>
          <a:prstGeom prst="roundRect">
            <a:avLst/>
          </a:prstGeom>
          <a:ln>
            <a:solidFill>
              <a:srgbClr val="14EBA0"/>
            </a:solidFill>
          </a:ln>
        </p:spPr>
        <p:style>
          <a:lnRef idx="2">
            <a:schemeClr val="accent6"/>
          </a:lnRef>
          <a:fillRef idx="1">
            <a:schemeClr val="lt1"/>
          </a:fillRef>
          <a:effectRef idx="0">
            <a:schemeClr val="accent6"/>
          </a:effectRef>
          <a:fontRef idx="minor">
            <a:schemeClr val="dk1"/>
          </a:fontRef>
        </p:style>
        <p:txBody>
          <a:bodyPr rtlCol="0" anchor="ctr"/>
          <a:lstStyle/>
          <a:p>
            <a:endParaRPr lang="de-DE" sz="1800" b="1">
              <a:solidFill>
                <a:schemeClr val="tx1">
                  <a:lumMod val="95000"/>
                  <a:lumOff val="5000"/>
                </a:schemeClr>
              </a:solidFill>
              <a:latin typeface="Titillium Web" panose="00000500000000000000" pitchFamily="2" charset="0"/>
            </a:endParaRPr>
          </a:p>
          <a:p>
            <a:r>
              <a:rPr lang="de-DE" sz="1800" b="1">
                <a:solidFill>
                  <a:schemeClr val="tx1">
                    <a:lumMod val="95000"/>
                    <a:lumOff val="5000"/>
                  </a:schemeClr>
                </a:solidFill>
                <a:latin typeface="Titillium Web" panose="00000500000000000000" pitchFamily="2" charset="0"/>
              </a:rPr>
              <a:t>VERBREITUNG &amp; VERWERTUNG</a:t>
            </a:r>
          </a:p>
          <a:p>
            <a:r>
              <a:rPr lang="de-DE" sz="1600">
                <a:solidFill>
                  <a:schemeClr val="tx1">
                    <a:lumMod val="50000"/>
                  </a:schemeClr>
                </a:solidFill>
                <a:latin typeface="Titillium Web" panose="00000500000000000000" pitchFamily="2" charset="0"/>
                <a:ea typeface="+mn-ea"/>
                <a:cs typeface="+mn-cs"/>
              </a:rPr>
              <a:t>Österreichweite, unabhängige Dissemination), Ergebnisse verbreiten, Erkenntnisse zusammenführen, Doppelgleisigkeiten </a:t>
            </a:r>
          </a:p>
          <a:p>
            <a:r>
              <a:rPr lang="de-DE" sz="1600">
                <a:solidFill>
                  <a:schemeClr val="tx1">
                    <a:lumMod val="50000"/>
                  </a:schemeClr>
                </a:solidFill>
                <a:latin typeface="Titillium Web" panose="00000500000000000000" pitchFamily="2" charset="0"/>
                <a:ea typeface="+mn-ea"/>
                <a:cs typeface="+mn-cs"/>
              </a:rPr>
              <a:t>Vermeiden,… </a:t>
            </a:r>
          </a:p>
          <a:p>
            <a:pPr marL="0" indent="0">
              <a:lnSpc>
                <a:spcPct val="100000"/>
              </a:lnSpc>
              <a:buNone/>
            </a:pPr>
            <a:endParaRPr lang="de-DE" sz="1600">
              <a:solidFill>
                <a:schemeClr val="tx1">
                  <a:lumMod val="50000"/>
                </a:schemeClr>
              </a:solidFill>
              <a:latin typeface="Titillium Web" panose="00000500000000000000" pitchFamily="2" charset="0"/>
              <a:ea typeface="+mn-ea"/>
              <a:cs typeface="+mn-cs"/>
            </a:endParaRPr>
          </a:p>
        </p:txBody>
      </p:sp>
      <p:sp>
        <p:nvSpPr>
          <p:cNvPr id="9" name="Rechteck: abgerundete Ecken 8">
            <a:extLst>
              <a:ext uri="{FF2B5EF4-FFF2-40B4-BE49-F238E27FC236}">
                <a16:creationId xmlns:a16="http://schemas.microsoft.com/office/drawing/2014/main" id="{CCB3E7A4-FE12-8A8D-7F05-484D284DC03A}"/>
              </a:ext>
            </a:extLst>
          </p:cNvPr>
          <p:cNvSpPr/>
          <p:nvPr/>
        </p:nvSpPr>
        <p:spPr>
          <a:xfrm>
            <a:off x="540070" y="1019655"/>
            <a:ext cx="3264216" cy="2289289"/>
          </a:xfrm>
          <a:prstGeom prst="roundRect">
            <a:avLst/>
          </a:prstGeom>
          <a:ln>
            <a:solidFill>
              <a:srgbClr val="14EBA0"/>
            </a:solid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de-DE" sz="1800" b="1">
              <a:solidFill>
                <a:schemeClr val="tx1">
                  <a:lumMod val="95000"/>
                  <a:lumOff val="5000"/>
                </a:schemeClr>
              </a:solidFill>
              <a:latin typeface="Titillium Web" panose="00000500000000000000" pitchFamily="2" charset="0"/>
            </a:endParaRPr>
          </a:p>
          <a:p>
            <a:pPr algn="r"/>
            <a:r>
              <a:rPr lang="de-DE" sz="1800" b="1">
                <a:solidFill>
                  <a:schemeClr val="tx1">
                    <a:lumMod val="95000"/>
                    <a:lumOff val="5000"/>
                  </a:schemeClr>
                </a:solidFill>
                <a:latin typeface="Titillium Web" panose="00000500000000000000" pitchFamily="2" charset="0"/>
              </a:rPr>
              <a:t>VERNETZUNG</a:t>
            </a:r>
            <a:endParaRPr lang="de-DE" sz="1600">
              <a:solidFill>
                <a:schemeClr val="tx1">
                  <a:lumMod val="50000"/>
                </a:schemeClr>
              </a:solidFill>
              <a:latin typeface="Titillium Web" panose="00000500000000000000" pitchFamily="2" charset="0"/>
              <a:ea typeface="+mn-ea"/>
              <a:cs typeface="+mn-cs"/>
            </a:endParaRPr>
          </a:p>
          <a:p>
            <a:r>
              <a:rPr lang="de-DE" sz="1600">
                <a:solidFill>
                  <a:schemeClr val="tx1">
                    <a:lumMod val="50000"/>
                  </a:schemeClr>
                </a:solidFill>
                <a:latin typeface="Titillium Web" panose="00000500000000000000" pitchFamily="2" charset="0"/>
                <a:ea typeface="+mn-ea"/>
                <a:cs typeface="+mn-cs"/>
              </a:rPr>
              <a:t>zu Wissenschaft, Wirtschaft, Politik, Zivilgesellschaft -&gt; Genossenschafter. Bewusstseinsbildung, Aufruf zur Partizipation, Veranstaltungen, Workshops,…</a:t>
            </a:r>
          </a:p>
          <a:p>
            <a:pPr algn="ctr"/>
            <a:endParaRPr lang="de-AT"/>
          </a:p>
        </p:txBody>
      </p:sp>
      <p:sp>
        <p:nvSpPr>
          <p:cNvPr id="7" name="Titel 6">
            <a:extLst>
              <a:ext uri="{FF2B5EF4-FFF2-40B4-BE49-F238E27FC236}">
                <a16:creationId xmlns:a16="http://schemas.microsoft.com/office/drawing/2014/main" id="{312AD6C8-703F-4B9D-96E1-F24CDEFE4D34}"/>
              </a:ext>
            </a:extLst>
          </p:cNvPr>
          <p:cNvSpPr>
            <a:spLocks noGrp="1"/>
          </p:cNvSpPr>
          <p:nvPr>
            <p:ph type="title"/>
          </p:nvPr>
        </p:nvSpPr>
        <p:spPr>
          <a:xfrm>
            <a:off x="3537118" y="265700"/>
            <a:ext cx="4600141" cy="668694"/>
          </a:xfrm>
        </p:spPr>
        <p:txBody>
          <a:bodyPr>
            <a:normAutofit/>
          </a:bodyPr>
          <a:lstStyle/>
          <a:p>
            <a:pPr algn="ctr"/>
            <a:r>
              <a:rPr lang="de-DE" sz="2800" b="1">
                <a:solidFill>
                  <a:schemeClr val="tx1"/>
                </a:solidFill>
              </a:rPr>
              <a:t>Leistungen in F&amp;E Projekten</a:t>
            </a:r>
          </a:p>
        </p:txBody>
      </p:sp>
      <p:sp>
        <p:nvSpPr>
          <p:cNvPr id="5" name="Foliennummernplatzhalter 4">
            <a:extLst>
              <a:ext uri="{FF2B5EF4-FFF2-40B4-BE49-F238E27FC236}">
                <a16:creationId xmlns:a16="http://schemas.microsoft.com/office/drawing/2014/main" id="{AF19CA35-C9C8-4622-BA7E-207B9538FCE3}"/>
              </a:ext>
            </a:extLst>
          </p:cNvPr>
          <p:cNvSpPr>
            <a:spLocks noGrp="1"/>
          </p:cNvSpPr>
          <p:nvPr>
            <p:ph type="sldNum" sz="quarter" idx="12"/>
          </p:nvPr>
        </p:nvSpPr>
        <p:spPr/>
        <p:txBody>
          <a:bodyPr/>
          <a:lstStyle/>
          <a:p>
            <a:pPr marL="0" marR="0" lvl="0" indent="0" algn="l" defTabSz="742950" rtl="0" eaLnBrk="1" fontAlgn="auto" latinLnBrk="0" hangingPunct="1">
              <a:lnSpc>
                <a:spcPct val="100000"/>
              </a:lnSpc>
              <a:spcBef>
                <a:spcPts val="0"/>
              </a:spcBef>
              <a:spcAft>
                <a:spcPts val="0"/>
              </a:spcAft>
              <a:buClrTx/>
              <a:buSzTx/>
              <a:buFontTx/>
              <a:buNone/>
              <a:tabLst/>
              <a:defRPr/>
            </a:pPr>
            <a:fld id="{02CEFE82-39F2-4F47-8A0C-D5AB3496FA5C}" type="slidenum">
              <a:rPr kumimoji="0" lang="de-DE" sz="975" b="0" i="0" u="none" strike="noStrike" kern="1200" cap="none" spc="0" normalizeH="0" baseline="0" noProof="0" smtClean="0">
                <a:ln>
                  <a:noFill/>
                </a:ln>
                <a:solidFill>
                  <a:srgbClr val="3E434B"/>
                </a:solidFill>
                <a:effectLst/>
                <a:uLnTx/>
                <a:uFillTx/>
                <a:latin typeface="Corbel" pitchFamily="34"/>
                <a:ea typeface="+mn-ea"/>
                <a:cs typeface="+mn-cs"/>
              </a:rPr>
              <a:pPr marL="0" marR="0" lvl="0" indent="0" algn="l" defTabSz="742950" rtl="0" eaLnBrk="1" fontAlgn="auto" latinLnBrk="0" hangingPunct="1">
                <a:lnSpc>
                  <a:spcPct val="100000"/>
                </a:lnSpc>
                <a:spcBef>
                  <a:spcPts val="0"/>
                </a:spcBef>
                <a:spcAft>
                  <a:spcPts val="0"/>
                </a:spcAft>
                <a:buClrTx/>
                <a:buSzTx/>
                <a:buFontTx/>
                <a:buNone/>
                <a:tabLst/>
                <a:defRPr/>
              </a:pPr>
              <a:t>17</a:t>
            </a:fld>
            <a:endParaRPr kumimoji="0" lang="de-DE" sz="975" b="0" i="0" u="none" strike="noStrike" kern="1200" cap="none" spc="0" normalizeH="0" baseline="0" noProof="0">
              <a:ln>
                <a:noFill/>
              </a:ln>
              <a:solidFill>
                <a:srgbClr val="3E434B"/>
              </a:solidFill>
              <a:effectLst/>
              <a:uLnTx/>
              <a:uFillTx/>
              <a:latin typeface="Corbel" pitchFamily="34"/>
              <a:ea typeface="+mn-ea"/>
              <a:cs typeface="+mn-cs"/>
            </a:endParaRPr>
          </a:p>
        </p:txBody>
      </p:sp>
      <p:sp>
        <p:nvSpPr>
          <p:cNvPr id="2" name="Fußzeilenplatzhalter 1">
            <a:extLst>
              <a:ext uri="{FF2B5EF4-FFF2-40B4-BE49-F238E27FC236}">
                <a16:creationId xmlns:a16="http://schemas.microsoft.com/office/drawing/2014/main" id="{83F2DBBA-9F9E-43A4-ADE0-7D35EB7BA99F}"/>
              </a:ext>
            </a:extLst>
          </p:cNvPr>
          <p:cNvSpPr>
            <a:spLocks noGrp="1"/>
          </p:cNvSpPr>
          <p:nvPr>
            <p:ph type="ftr" sz="quarter" idx="11"/>
          </p:nvPr>
        </p:nvSpPr>
        <p:spPr>
          <a:xfrm>
            <a:off x="7875856" y="6306437"/>
            <a:ext cx="3919858" cy="365129"/>
          </a:xfrm>
        </p:spPr>
        <p:txBody>
          <a:bodyPr/>
          <a:lstStyle/>
          <a:p>
            <a:pPr marL="0" marR="0" lvl="0" indent="0" algn="r" defTabSz="742950" rtl="0" eaLnBrk="1" fontAlgn="auto" latinLnBrk="0" hangingPunct="1">
              <a:lnSpc>
                <a:spcPct val="100000"/>
              </a:lnSpc>
              <a:spcBef>
                <a:spcPts val="0"/>
              </a:spcBef>
              <a:spcAft>
                <a:spcPts val="0"/>
              </a:spcAft>
              <a:buClrTx/>
              <a:buSzTx/>
              <a:buFontTx/>
              <a:buNone/>
              <a:tabLst/>
              <a:defRPr/>
            </a:pPr>
            <a:r>
              <a:rPr kumimoji="0" lang="de-DE" sz="975" b="0" i="0" u="none" strike="noStrike" kern="1200" cap="none" spc="0" normalizeH="0" baseline="0" noProof="0">
                <a:ln>
                  <a:noFill/>
                </a:ln>
                <a:solidFill>
                  <a:srgbClr val="3E434B"/>
                </a:solidFill>
                <a:effectLst/>
                <a:uLnTx/>
                <a:uFillTx/>
                <a:latin typeface="Titillium Web" pitchFamily="2"/>
                <a:ea typeface="+mn-ea"/>
                <a:cs typeface="+mn-cs"/>
              </a:rPr>
              <a:t>Illustrationen/Bilder: Microsoft Bibliothek</a:t>
            </a:r>
          </a:p>
        </p:txBody>
      </p:sp>
      <p:pic>
        <p:nvPicPr>
          <p:cNvPr id="22" name="Grafik 21" descr="Rotes Megafon">
            <a:extLst>
              <a:ext uri="{FF2B5EF4-FFF2-40B4-BE49-F238E27FC236}">
                <a16:creationId xmlns:a16="http://schemas.microsoft.com/office/drawing/2014/main" id="{5DE20C7A-7D3A-71D8-B676-E352F96B7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3933" y="5007809"/>
            <a:ext cx="1481193" cy="1481193"/>
          </a:xfrm>
          <a:prstGeom prst="ellipse">
            <a:avLst/>
          </a:prstGeom>
          <a:ln>
            <a:noFill/>
          </a:ln>
          <a:effectLst>
            <a:softEdge rad="112500"/>
          </a:effectLst>
        </p:spPr>
      </p:pic>
      <p:pic>
        <p:nvPicPr>
          <p:cNvPr id="6" name="Grafik 5" descr="Strichmännchenfamilien halten Hände">
            <a:extLst>
              <a:ext uri="{FF2B5EF4-FFF2-40B4-BE49-F238E27FC236}">
                <a16:creationId xmlns:a16="http://schemas.microsoft.com/office/drawing/2014/main" id="{85FA7AAD-2041-33C3-CA56-7111A0EC4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145" y="489878"/>
            <a:ext cx="1632230" cy="1088152"/>
          </a:xfrm>
          <a:prstGeom prst="ellipse">
            <a:avLst/>
          </a:prstGeom>
          <a:ln>
            <a:noFill/>
          </a:ln>
          <a:effectLst>
            <a:softEdge rad="112500"/>
          </a:effectLst>
        </p:spPr>
      </p:pic>
      <p:sp>
        <p:nvSpPr>
          <p:cNvPr id="35" name="Rechteck: abgerundete Ecken 34">
            <a:extLst>
              <a:ext uri="{FF2B5EF4-FFF2-40B4-BE49-F238E27FC236}">
                <a16:creationId xmlns:a16="http://schemas.microsoft.com/office/drawing/2014/main" id="{068B448B-ED35-325F-65BB-5171FD994BFD}"/>
              </a:ext>
            </a:extLst>
          </p:cNvPr>
          <p:cNvSpPr/>
          <p:nvPr/>
        </p:nvSpPr>
        <p:spPr>
          <a:xfrm>
            <a:off x="4207873" y="1019655"/>
            <a:ext cx="3363881" cy="2289289"/>
          </a:xfrm>
          <a:prstGeom prst="roundRect">
            <a:avLst/>
          </a:prstGeom>
          <a:ln>
            <a:solidFill>
              <a:srgbClr val="14EBA0"/>
            </a:solidFill>
          </a:ln>
        </p:spPr>
        <p:style>
          <a:lnRef idx="2">
            <a:schemeClr val="accent6"/>
          </a:lnRef>
          <a:fillRef idx="1">
            <a:schemeClr val="lt1"/>
          </a:fillRef>
          <a:effectRef idx="0">
            <a:schemeClr val="accent6"/>
          </a:effectRef>
          <a:fontRef idx="minor">
            <a:schemeClr val="dk1"/>
          </a:fontRef>
        </p:style>
        <p:txBody>
          <a:bodyPr rtlCol="0" anchor="ctr"/>
          <a:lstStyle/>
          <a:p>
            <a:pPr marL="0" indent="0">
              <a:lnSpc>
                <a:spcPct val="100000"/>
              </a:lnSpc>
              <a:buNone/>
            </a:pPr>
            <a:endParaRPr lang="de-DE" b="1">
              <a:solidFill>
                <a:schemeClr val="tx1">
                  <a:lumMod val="95000"/>
                  <a:lumOff val="5000"/>
                </a:schemeClr>
              </a:solidFill>
              <a:latin typeface="Titillium Web" panose="00000500000000000000" pitchFamily="2" charset="0"/>
            </a:endParaRPr>
          </a:p>
          <a:p>
            <a:pPr marL="0" indent="0">
              <a:lnSpc>
                <a:spcPct val="100000"/>
              </a:lnSpc>
              <a:buNone/>
            </a:pPr>
            <a:r>
              <a:rPr lang="de-DE" b="1">
                <a:solidFill>
                  <a:schemeClr val="tx1">
                    <a:lumMod val="95000"/>
                    <a:lumOff val="5000"/>
                  </a:schemeClr>
                </a:solidFill>
                <a:latin typeface="Titillium Web" panose="00000500000000000000" pitchFamily="2" charset="0"/>
              </a:rPr>
              <a:t>INNOVATIONEN &amp; AKTIVIERUNG</a:t>
            </a:r>
            <a:endParaRPr lang="de-DE" b="1">
              <a:solidFill>
                <a:schemeClr val="tx1">
                  <a:lumMod val="50000"/>
                </a:schemeClr>
              </a:solidFill>
              <a:latin typeface="Titillium Web" panose="00000500000000000000" pitchFamily="2" charset="0"/>
              <a:ea typeface="+mn-ea"/>
              <a:cs typeface="+mn-cs"/>
            </a:endParaRPr>
          </a:p>
          <a:p>
            <a:pPr marL="0" indent="0">
              <a:lnSpc>
                <a:spcPct val="100000"/>
              </a:lnSpc>
              <a:buNone/>
            </a:pPr>
            <a:r>
              <a:rPr lang="de-DE" sz="1600">
                <a:solidFill>
                  <a:schemeClr val="tx1">
                    <a:lumMod val="50000"/>
                  </a:schemeClr>
                </a:solidFill>
                <a:latin typeface="Titillium Web" panose="00000500000000000000" pitchFamily="2" charset="0"/>
                <a:ea typeface="+mn-ea"/>
                <a:cs typeface="+mn-cs"/>
              </a:rPr>
              <a:t>setzen, Innovationen identifizieren, Geschäftsmodell-entwicklung, TRL-Einschätzungen, Weiterführen der Ergebnisse für neue Projekte, Projektbegleitung, Förderschienen,…</a:t>
            </a:r>
          </a:p>
          <a:p>
            <a:pPr algn="ctr"/>
            <a:endParaRPr lang="de-AT" sz="1600"/>
          </a:p>
        </p:txBody>
      </p:sp>
      <p:pic>
        <p:nvPicPr>
          <p:cNvPr id="36" name="Grafik 35" descr="Das Wort brainstorming in Metall graviert">
            <a:extLst>
              <a:ext uri="{FF2B5EF4-FFF2-40B4-BE49-F238E27FC236}">
                <a16:creationId xmlns:a16="http://schemas.microsoft.com/office/drawing/2014/main" id="{DE352BFD-9FA9-1AA3-B0B3-07DA2E4BDB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7268" y="2633988"/>
            <a:ext cx="1594591" cy="1063061"/>
          </a:xfrm>
          <a:prstGeom prst="ellipse">
            <a:avLst/>
          </a:prstGeom>
          <a:ln>
            <a:noFill/>
          </a:ln>
          <a:effectLst>
            <a:softEdge rad="112500"/>
          </a:effectLst>
        </p:spPr>
      </p:pic>
      <p:sp>
        <p:nvSpPr>
          <p:cNvPr id="37" name="Rechteck: abgerundete Ecken 36">
            <a:extLst>
              <a:ext uri="{FF2B5EF4-FFF2-40B4-BE49-F238E27FC236}">
                <a16:creationId xmlns:a16="http://schemas.microsoft.com/office/drawing/2014/main" id="{C2578868-B6B2-F55B-5DBD-57EDF11F3373}"/>
              </a:ext>
            </a:extLst>
          </p:cNvPr>
          <p:cNvSpPr/>
          <p:nvPr/>
        </p:nvSpPr>
        <p:spPr>
          <a:xfrm>
            <a:off x="8121028" y="1019654"/>
            <a:ext cx="3264216" cy="2289289"/>
          </a:xfrm>
          <a:prstGeom prst="roundRect">
            <a:avLst/>
          </a:prstGeom>
          <a:ln>
            <a:solidFill>
              <a:srgbClr val="14EBA0"/>
            </a:solidFill>
          </a:ln>
        </p:spPr>
        <p:style>
          <a:lnRef idx="2">
            <a:schemeClr val="accent6"/>
          </a:lnRef>
          <a:fillRef idx="1">
            <a:schemeClr val="lt1"/>
          </a:fillRef>
          <a:effectRef idx="0">
            <a:schemeClr val="accent6"/>
          </a:effectRef>
          <a:fontRef idx="minor">
            <a:schemeClr val="dk1"/>
          </a:fontRef>
        </p:style>
        <p:txBody>
          <a:bodyPr rtlCol="0" anchor="ctr"/>
          <a:lstStyle/>
          <a:p>
            <a:endParaRPr lang="de-DE" b="1">
              <a:solidFill>
                <a:schemeClr val="tx1">
                  <a:lumMod val="95000"/>
                  <a:lumOff val="5000"/>
                </a:schemeClr>
              </a:solidFill>
              <a:latin typeface="Titillium Web" panose="00000500000000000000" pitchFamily="2" charset="0"/>
            </a:endParaRPr>
          </a:p>
          <a:p>
            <a:r>
              <a:rPr lang="de-DE" b="1">
                <a:solidFill>
                  <a:schemeClr val="tx1">
                    <a:lumMod val="95000"/>
                    <a:lumOff val="5000"/>
                  </a:schemeClr>
                </a:solidFill>
                <a:latin typeface="Titillium Web" panose="00000500000000000000" pitchFamily="2" charset="0"/>
              </a:rPr>
              <a:t>UPSCALING </a:t>
            </a:r>
          </a:p>
          <a:p>
            <a:r>
              <a:rPr lang="de-DE" b="1">
                <a:solidFill>
                  <a:schemeClr val="tx1">
                    <a:lumMod val="95000"/>
                    <a:lumOff val="5000"/>
                  </a:schemeClr>
                </a:solidFill>
                <a:latin typeface="Titillium Web" panose="00000500000000000000" pitchFamily="2" charset="0"/>
              </a:rPr>
              <a:t>am MARKT</a:t>
            </a:r>
          </a:p>
          <a:p>
            <a:r>
              <a:rPr lang="de-DE" sz="1600">
                <a:solidFill>
                  <a:schemeClr val="tx1">
                    <a:lumMod val="50000"/>
                  </a:schemeClr>
                </a:solidFill>
                <a:latin typeface="Titillium Web" panose="00000500000000000000" pitchFamily="2" charset="0"/>
                <a:ea typeface="+mn-ea"/>
                <a:cs typeface="+mn-cs"/>
              </a:rPr>
              <a:t>Marktpositionierung, Markt-zahlen, Einschätzung, Verwertungsmöglichkeiten, Markthandlungsempfehlungen, Finanzierungsmodelle, </a:t>
            </a:r>
            <a:r>
              <a:rPr lang="de-DE" sz="1600">
                <a:solidFill>
                  <a:schemeClr val="tx1">
                    <a:lumMod val="50000"/>
                  </a:schemeClr>
                </a:solidFill>
                <a:latin typeface="Titillium Web" panose="00000500000000000000" pitchFamily="2" charset="0"/>
              </a:rPr>
              <a:t>Wissen aus Experimentierräumen,… </a:t>
            </a:r>
          </a:p>
          <a:p>
            <a:endParaRPr lang="de-DE">
              <a:solidFill>
                <a:schemeClr val="tx1">
                  <a:lumMod val="95000"/>
                  <a:lumOff val="5000"/>
                </a:schemeClr>
              </a:solidFill>
              <a:latin typeface="Titillium Web" panose="00000500000000000000" pitchFamily="2" charset="0"/>
            </a:endParaRPr>
          </a:p>
        </p:txBody>
      </p:sp>
      <p:pic>
        <p:nvPicPr>
          <p:cNvPr id="40" name="Grafik 39" descr="Abbildung von Häuser in verschiedenen Positionen und Größen">
            <a:extLst>
              <a:ext uri="{FF2B5EF4-FFF2-40B4-BE49-F238E27FC236}">
                <a16:creationId xmlns:a16="http://schemas.microsoft.com/office/drawing/2014/main" id="{80FE539D-982A-B606-79F5-953FB5460B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4118" y="658671"/>
            <a:ext cx="1741074" cy="979355"/>
          </a:xfrm>
          <a:prstGeom prst="ellipse">
            <a:avLst/>
          </a:prstGeom>
          <a:ln>
            <a:noFill/>
          </a:ln>
          <a:effectLst>
            <a:softEdge rad="112500"/>
          </a:effectLst>
        </p:spPr>
      </p:pic>
      <p:sp>
        <p:nvSpPr>
          <p:cNvPr id="45" name="Rechteck: abgerundete Ecken 44">
            <a:extLst>
              <a:ext uri="{FF2B5EF4-FFF2-40B4-BE49-F238E27FC236}">
                <a16:creationId xmlns:a16="http://schemas.microsoft.com/office/drawing/2014/main" id="{09EACFA3-CC61-C715-E43E-F37CC5591031}"/>
              </a:ext>
            </a:extLst>
          </p:cNvPr>
          <p:cNvSpPr/>
          <p:nvPr/>
        </p:nvSpPr>
        <p:spPr>
          <a:xfrm>
            <a:off x="553675" y="3863165"/>
            <a:ext cx="3264216" cy="2289289"/>
          </a:xfrm>
          <a:prstGeom prst="roundRect">
            <a:avLst/>
          </a:prstGeom>
          <a:ln>
            <a:solidFill>
              <a:srgbClr val="14EBA0"/>
            </a:solidFill>
          </a:ln>
        </p:spPr>
        <p:style>
          <a:lnRef idx="2">
            <a:schemeClr val="accent6"/>
          </a:lnRef>
          <a:fillRef idx="1">
            <a:schemeClr val="lt1"/>
          </a:fillRef>
          <a:effectRef idx="0">
            <a:schemeClr val="accent6"/>
          </a:effectRef>
          <a:fontRef idx="minor">
            <a:schemeClr val="dk1"/>
          </a:fontRef>
        </p:style>
        <p:txBody>
          <a:bodyPr rtlCol="0" anchor="ctr"/>
          <a:lstStyle/>
          <a:p>
            <a:pPr marL="0" indent="0" algn="r">
              <a:lnSpc>
                <a:spcPct val="100000"/>
              </a:lnSpc>
              <a:buNone/>
            </a:pPr>
            <a:endParaRPr lang="de-DE" sz="800" b="1">
              <a:solidFill>
                <a:schemeClr val="tx1">
                  <a:lumMod val="95000"/>
                  <a:lumOff val="5000"/>
                </a:schemeClr>
              </a:solidFill>
              <a:latin typeface="Titillium Web" panose="00000500000000000000" pitchFamily="2" charset="0"/>
            </a:endParaRPr>
          </a:p>
          <a:p>
            <a:pPr marL="0" indent="0" algn="r">
              <a:lnSpc>
                <a:spcPct val="100000"/>
              </a:lnSpc>
              <a:buNone/>
            </a:pPr>
            <a:r>
              <a:rPr lang="de-DE" b="1">
                <a:solidFill>
                  <a:schemeClr val="tx1">
                    <a:lumMod val="95000"/>
                    <a:lumOff val="5000"/>
                  </a:schemeClr>
                </a:solidFill>
                <a:latin typeface="Titillium Web" panose="00000500000000000000" pitchFamily="2" charset="0"/>
              </a:rPr>
              <a:t>MONITORING</a:t>
            </a:r>
            <a:endParaRPr lang="de-DE" b="1">
              <a:solidFill>
                <a:schemeClr val="tx1">
                  <a:lumMod val="50000"/>
                </a:schemeClr>
              </a:solidFill>
              <a:latin typeface="Titillium Web" panose="00000500000000000000" pitchFamily="2" charset="0"/>
              <a:ea typeface="+mn-ea"/>
              <a:cs typeface="+mn-cs"/>
            </a:endParaRPr>
          </a:p>
          <a:p>
            <a:pPr marL="0" indent="0">
              <a:lnSpc>
                <a:spcPct val="100000"/>
              </a:lnSpc>
              <a:buNone/>
            </a:pPr>
            <a:r>
              <a:rPr lang="de-DE" sz="1570">
                <a:solidFill>
                  <a:schemeClr val="tx1">
                    <a:lumMod val="50000"/>
                  </a:schemeClr>
                </a:solidFill>
                <a:latin typeface="Titillium Web" panose="00000500000000000000" pitchFamily="2" charset="0"/>
                <a:ea typeface="+mn-ea"/>
                <a:cs typeface="+mn-cs"/>
              </a:rPr>
              <a:t>Datengenerierung, Monitoring Klimawirkung, Umfragen, kommunaler Mehrwert, Projekt-erkenntnisse zusammenführen -&gt; weiteren Forschungsbedarf</a:t>
            </a:r>
            <a:r>
              <a:rPr lang="de-DE" sz="1570">
                <a:solidFill>
                  <a:schemeClr val="tx1">
                    <a:lumMod val="50000"/>
                  </a:schemeClr>
                </a:solidFill>
                <a:latin typeface="Titillium Web" panose="00000500000000000000" pitchFamily="2" charset="0"/>
              </a:rPr>
              <a:t>, </a:t>
            </a:r>
            <a:r>
              <a:rPr lang="de-DE" sz="1570">
                <a:solidFill>
                  <a:schemeClr val="tx1">
                    <a:lumMod val="50000"/>
                  </a:schemeClr>
                </a:solidFill>
                <a:latin typeface="Titillium Web" panose="00000500000000000000" pitchFamily="2" charset="0"/>
                <a:ea typeface="+mn-ea"/>
                <a:cs typeface="+mn-cs"/>
              </a:rPr>
              <a:t>Innovationen identifizieren,…</a:t>
            </a:r>
          </a:p>
        </p:txBody>
      </p:sp>
      <p:pic>
        <p:nvPicPr>
          <p:cNvPr id="46" name="Grafik 45" descr="Architekten, die an einem Bauplan arbeiten">
            <a:extLst>
              <a:ext uri="{FF2B5EF4-FFF2-40B4-BE49-F238E27FC236}">
                <a16:creationId xmlns:a16="http://schemas.microsoft.com/office/drawing/2014/main" id="{106B2CBF-3751-10E9-F689-CDDDC6A4D7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743" y="3449331"/>
            <a:ext cx="1676199" cy="1117466"/>
          </a:xfrm>
          <a:prstGeom prst="ellipse">
            <a:avLst/>
          </a:prstGeom>
          <a:ln>
            <a:noFill/>
          </a:ln>
          <a:effectLst>
            <a:softEdge rad="112500"/>
          </a:effectLst>
        </p:spPr>
      </p:pic>
      <p:sp>
        <p:nvSpPr>
          <p:cNvPr id="48" name="Rechteck: abgerundete Ecken 47">
            <a:extLst>
              <a:ext uri="{FF2B5EF4-FFF2-40B4-BE49-F238E27FC236}">
                <a16:creationId xmlns:a16="http://schemas.microsoft.com/office/drawing/2014/main" id="{22124311-FEB1-0324-66B3-58720C24EBAC}"/>
              </a:ext>
            </a:extLst>
          </p:cNvPr>
          <p:cNvSpPr/>
          <p:nvPr/>
        </p:nvSpPr>
        <p:spPr>
          <a:xfrm>
            <a:off x="8132933" y="3863165"/>
            <a:ext cx="3264216" cy="2289289"/>
          </a:xfrm>
          <a:prstGeom prst="roundRect">
            <a:avLst/>
          </a:prstGeom>
          <a:ln>
            <a:solidFill>
              <a:srgbClr val="14EBA0"/>
            </a:solidFill>
          </a:ln>
        </p:spPr>
        <p:style>
          <a:lnRef idx="2">
            <a:schemeClr val="accent6"/>
          </a:lnRef>
          <a:fillRef idx="1">
            <a:schemeClr val="lt1"/>
          </a:fillRef>
          <a:effectRef idx="0">
            <a:schemeClr val="accent6"/>
          </a:effectRef>
          <a:fontRef idx="minor">
            <a:schemeClr val="dk1"/>
          </a:fontRef>
        </p:style>
        <p:txBody>
          <a:bodyPr rtlCol="0" anchor="ctr"/>
          <a:lstStyle/>
          <a:p>
            <a:endParaRPr lang="de-DE" sz="1800" b="1">
              <a:solidFill>
                <a:schemeClr val="tx1">
                  <a:lumMod val="95000"/>
                  <a:lumOff val="5000"/>
                </a:schemeClr>
              </a:solidFill>
              <a:latin typeface="Titillium Web" panose="00000500000000000000" pitchFamily="2" charset="0"/>
            </a:endParaRPr>
          </a:p>
          <a:p>
            <a:r>
              <a:rPr lang="de-DE" sz="1800" b="1">
                <a:solidFill>
                  <a:schemeClr val="tx1">
                    <a:lumMod val="95000"/>
                    <a:lumOff val="5000"/>
                  </a:schemeClr>
                </a:solidFill>
                <a:latin typeface="Titillium Web" panose="00000500000000000000" pitchFamily="2" charset="0"/>
              </a:rPr>
              <a:t>QUALITÄTS-</a:t>
            </a:r>
          </a:p>
          <a:p>
            <a:r>
              <a:rPr lang="de-DE" sz="1800" b="1">
                <a:solidFill>
                  <a:schemeClr val="tx1">
                    <a:lumMod val="95000"/>
                    <a:lumOff val="5000"/>
                  </a:schemeClr>
                </a:solidFill>
                <a:latin typeface="Titillium Web" panose="00000500000000000000" pitchFamily="2" charset="0"/>
              </a:rPr>
              <a:t>SICHERUNG</a:t>
            </a:r>
          </a:p>
          <a:p>
            <a:r>
              <a:rPr lang="de-DE" sz="1600">
                <a:solidFill>
                  <a:schemeClr val="tx1">
                    <a:lumMod val="50000"/>
                  </a:schemeClr>
                </a:solidFill>
                <a:latin typeface="Titillium Web" panose="00000500000000000000" pitchFamily="2" charset="0"/>
                <a:ea typeface="+mn-ea"/>
                <a:cs typeface="+mn-cs"/>
              </a:rPr>
              <a:t>Anknüpfung zu Beiräten </a:t>
            </a:r>
            <a:r>
              <a:rPr lang="de-DE" sz="1600">
                <a:solidFill>
                  <a:schemeClr val="tx1">
                    <a:lumMod val="50000"/>
                  </a:schemeClr>
                </a:solidFill>
                <a:latin typeface="Titillium Web" panose="00000500000000000000" pitchFamily="2" charset="0"/>
              </a:rPr>
              <a:t>&amp;</a:t>
            </a:r>
            <a:r>
              <a:rPr lang="de-DE" sz="1600">
                <a:solidFill>
                  <a:schemeClr val="tx1">
                    <a:lumMod val="50000"/>
                  </a:schemeClr>
                </a:solidFill>
                <a:latin typeface="Titillium Web" panose="00000500000000000000" pitchFamily="2" charset="0"/>
                <a:ea typeface="+mn-ea"/>
                <a:cs typeface="+mn-cs"/>
              </a:rPr>
              <a:t> Diskussionsforen, Fachexpertise, Normenweiterentwicklung, Anreizmodelle, Experimentier-räume einbringen,…</a:t>
            </a:r>
          </a:p>
          <a:p>
            <a:endParaRPr lang="de-DE" sz="1800">
              <a:solidFill>
                <a:schemeClr val="tx1">
                  <a:lumMod val="95000"/>
                  <a:lumOff val="5000"/>
                </a:schemeClr>
              </a:solidFill>
              <a:latin typeface="Titillium Web" panose="00000500000000000000" pitchFamily="2" charset="0"/>
            </a:endParaRPr>
          </a:p>
        </p:txBody>
      </p:sp>
      <p:pic>
        <p:nvPicPr>
          <p:cNvPr id="51" name="Grafik 50" descr="Ingenieur mit Taschenlampe, der einen Stahlzylinder inspiziert">
            <a:extLst>
              <a:ext uri="{FF2B5EF4-FFF2-40B4-BE49-F238E27FC236}">
                <a16:creationId xmlns:a16="http://schemas.microsoft.com/office/drawing/2014/main" id="{AAE22D21-5EF9-FE0A-8193-2888BD5472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4118" y="3466913"/>
            <a:ext cx="1770158" cy="1179817"/>
          </a:xfrm>
          <a:prstGeom prst="ellipse">
            <a:avLst/>
          </a:prstGeom>
          <a:ln>
            <a:noFill/>
          </a:ln>
          <a:effectLst>
            <a:softEdge rad="112500"/>
          </a:effectLst>
        </p:spPr>
      </p:pic>
    </p:spTree>
    <p:extLst>
      <p:ext uri="{BB962C8B-B14F-4D97-AF65-F5344CB8AC3E}">
        <p14:creationId xmlns:p14="http://schemas.microsoft.com/office/powerpoint/2010/main" val="327858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44629-7B70-41EC-4C20-9D490C7E3F0A}"/>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543CE8A-6D1F-B2DB-985F-32961A188B86}"/>
              </a:ext>
            </a:extLst>
          </p:cNvPr>
          <p:cNvSpPr txBox="1"/>
          <p:nvPr/>
        </p:nvSpPr>
        <p:spPr>
          <a:xfrm>
            <a:off x="3016343" y="-335560"/>
            <a:ext cx="0" cy="0"/>
          </a:xfrm>
          <a:prstGeom prst="rect">
            <a:avLst/>
          </a:prstGeom>
          <a:noFill/>
          <a:ln cap="flat">
            <a:noFill/>
          </a:ln>
        </p:spPr>
        <p:txBody>
          <a:bodyPr vert="horz" wrap="none" lIns="91440" tIns="45720" rIns="91440" bIns="45720" rtlCol="0" anchor="t" anchorCtr="0" compatLnSpc="1">
            <a:normAutofit fontScale="25000" lnSpcReduction="20000"/>
          </a:bodyPr>
          <a:lstStyle/>
          <a:p>
            <a:pPr marL="0" marR="0" indent="0" algn="l" defTabSz="914400" rtl="0" fontAlgn="auto" hangingPunct="1">
              <a:lnSpc>
                <a:spcPct val="120000"/>
              </a:lnSpc>
              <a:spcBef>
                <a:spcPts val="0"/>
              </a:spcBef>
              <a:spcAft>
                <a:spcPts val="0"/>
              </a:spcAft>
              <a:buNone/>
              <a:tabLst/>
            </a:pPr>
            <a:endParaRPr lang="de-DE" sz="6000" b="0" i="0" u="none" strike="noStrike" kern="1200" cap="none" spc="0" baseline="0">
              <a:solidFill>
                <a:schemeClr val="bg1"/>
              </a:solidFill>
              <a:uFillTx/>
              <a:latin typeface="Titillium Web SemiBold"/>
            </a:endParaRPr>
          </a:p>
        </p:txBody>
      </p:sp>
      <p:sp>
        <p:nvSpPr>
          <p:cNvPr id="2" name="Titel 1">
            <a:extLst>
              <a:ext uri="{FF2B5EF4-FFF2-40B4-BE49-F238E27FC236}">
                <a16:creationId xmlns:a16="http://schemas.microsoft.com/office/drawing/2014/main" id="{8D556795-6953-16AD-92D9-1F6EE901D257}"/>
              </a:ext>
            </a:extLst>
          </p:cNvPr>
          <p:cNvSpPr txBox="1">
            <a:spLocks/>
          </p:cNvSpPr>
          <p:nvPr/>
        </p:nvSpPr>
        <p:spPr>
          <a:xfrm>
            <a:off x="8125191" y="6294438"/>
            <a:ext cx="3887798" cy="360823"/>
          </a:xfrm>
          <a:prstGeom prst="rect">
            <a:avLst/>
          </a:prstGeom>
          <a:noFill/>
          <a:ln>
            <a:noFill/>
          </a:ln>
        </p:spPr>
        <p:txBody>
          <a:bodyPr vert="horz" wrap="square" lIns="121920" tIns="60960" rIns="121920" bIns="60960" anchor="t" anchorCtr="0" compatLnSpc="1">
            <a:noAutofit/>
          </a:bodyPr>
          <a:lstStyle>
            <a:lvl1pPr marL="0" marR="0" lvl="0" indent="0" algn="l" defTabSz="557213" rtl="0" eaLnBrk="1" fontAlgn="auto" hangingPunct="1">
              <a:lnSpc>
                <a:spcPct val="120000"/>
              </a:lnSpc>
              <a:spcBef>
                <a:spcPts val="0"/>
              </a:spcBef>
              <a:spcAft>
                <a:spcPts val="0"/>
              </a:spcAft>
              <a:buNone/>
              <a:tabLst/>
              <a:defRPr lang="de-DE" sz="2194" b="0" i="0" u="none" strike="noStrike" kern="1200" cap="none" spc="0" baseline="0">
                <a:solidFill>
                  <a:srgbClr val="3E434B"/>
                </a:solidFill>
                <a:uFillTx/>
                <a:latin typeface="Titillium Web SemiBold"/>
              </a:defRPr>
            </a:lvl1pPr>
          </a:lstStyle>
          <a:p>
            <a:r>
              <a:rPr lang="de-AT" sz="1200" b="1" dirty="0">
                <a:solidFill>
                  <a:schemeClr val="tx1"/>
                </a:solidFill>
                <a:latin typeface="Titillium Web Light" pitchFamily="2" charset="77"/>
              </a:rPr>
              <a:t>Forschungsprojekte</a:t>
            </a:r>
            <a:r>
              <a:rPr lang="de-AT" sz="1200" dirty="0">
                <a:solidFill>
                  <a:schemeClr val="tx1"/>
                </a:solidFill>
                <a:latin typeface="Titillium Web Light" pitchFamily="2" charset="77"/>
              </a:rPr>
              <a:t> </a:t>
            </a:r>
            <a:r>
              <a:rPr lang="de-AT" sz="1200" dirty="0">
                <a:solidFill>
                  <a:srgbClr val="0563C1"/>
                </a:solidFill>
                <a:latin typeface="Titillium Web Light" pitchFamily="2" charset="77"/>
                <a:hlinkClick r:id="rId3">
                  <a:extLst>
                    <a:ext uri="{A12FA001-AC4F-418D-AE19-62706E023703}">
                      <ahyp:hlinkClr xmlns:ahyp="http://schemas.microsoft.com/office/drawing/2018/hyperlinkcolor" val="tx"/>
                    </a:ext>
                  </a:extLst>
                </a:hlinkClick>
              </a:rPr>
              <a:t>https://www.renowave.at/projekte</a:t>
            </a:r>
            <a:r>
              <a:rPr lang="de-AT" sz="1200" dirty="0">
                <a:solidFill>
                  <a:schemeClr val="tx1"/>
                </a:solidFill>
                <a:hlinkClick r:id="rId3">
                  <a:extLst>
                    <a:ext uri="{A12FA001-AC4F-418D-AE19-62706E023703}">
                      <ahyp:hlinkClr xmlns:ahyp="http://schemas.microsoft.com/office/drawing/2018/hyperlinkcolor" val="tx"/>
                    </a:ext>
                  </a:extLst>
                </a:hlinkClick>
              </a:rPr>
              <a:t>/</a:t>
            </a:r>
            <a:r>
              <a:rPr lang="de-AT" sz="1200" dirty="0">
                <a:solidFill>
                  <a:schemeClr val="tx1"/>
                </a:solidFill>
              </a:rPr>
              <a:t> </a:t>
            </a:r>
          </a:p>
        </p:txBody>
      </p:sp>
      <p:grpSp>
        <p:nvGrpSpPr>
          <p:cNvPr id="84" name="Gruppieren 83">
            <a:extLst>
              <a:ext uri="{FF2B5EF4-FFF2-40B4-BE49-F238E27FC236}">
                <a16:creationId xmlns:a16="http://schemas.microsoft.com/office/drawing/2014/main" id="{DC6B0DD7-2F0F-2ADC-40AC-A33F26D76636}"/>
              </a:ext>
            </a:extLst>
          </p:cNvPr>
          <p:cNvGrpSpPr/>
          <p:nvPr/>
        </p:nvGrpSpPr>
        <p:grpSpPr>
          <a:xfrm>
            <a:off x="1057113" y="235211"/>
            <a:ext cx="1068045" cy="1209355"/>
            <a:chOff x="1705393" y="95"/>
            <a:chExt cx="1747506" cy="2008628"/>
          </a:xfrm>
        </p:grpSpPr>
        <p:sp>
          <p:nvSpPr>
            <p:cNvPr id="85" name="Sechseck 84">
              <a:extLst>
                <a:ext uri="{FF2B5EF4-FFF2-40B4-BE49-F238E27FC236}">
                  <a16:creationId xmlns:a16="http://schemas.microsoft.com/office/drawing/2014/main" id="{3A065CC6-5E61-03E0-5ED5-91A6EF15A17D}"/>
                </a:ext>
              </a:extLst>
            </p:cNvPr>
            <p:cNvSpPr/>
            <p:nvPr/>
          </p:nvSpPr>
          <p:spPr>
            <a:xfrm rot="5400000">
              <a:off x="1574832" y="130656"/>
              <a:ext cx="2008628" cy="1747506"/>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86" name="Sechseck 6">
              <a:extLst>
                <a:ext uri="{FF2B5EF4-FFF2-40B4-BE49-F238E27FC236}">
                  <a16:creationId xmlns:a16="http://schemas.microsoft.com/office/drawing/2014/main" id="{01690E5D-D5F1-81E6-A2EE-935AC629B0DF}"/>
                </a:ext>
              </a:extLst>
            </p:cNvPr>
            <p:cNvSpPr txBox="1"/>
            <p:nvPr/>
          </p:nvSpPr>
          <p:spPr>
            <a:xfrm>
              <a:off x="1841652" y="313106"/>
              <a:ext cx="147508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AT" sz="1400" dirty="0">
                  <a:solidFill>
                    <a:schemeClr val="tx1"/>
                  </a:solidFill>
                  <a:latin typeface="Titillium Web"/>
                </a:rPr>
                <a:t>LIFE Reno </a:t>
              </a:r>
              <a:r>
                <a:rPr lang="de-AT" sz="1400" dirty="0" err="1">
                  <a:solidFill>
                    <a:schemeClr val="tx1"/>
                  </a:solidFill>
                  <a:latin typeface="Titillium Web"/>
                </a:rPr>
                <a:t>Tides</a:t>
              </a:r>
              <a:endParaRPr lang="de-AT" sz="1400" dirty="0">
                <a:solidFill>
                  <a:schemeClr val="tx1"/>
                </a:solidFill>
                <a:latin typeface="Titillium Web"/>
              </a:endParaRPr>
            </a:p>
          </p:txBody>
        </p:sp>
      </p:grpSp>
      <p:grpSp>
        <p:nvGrpSpPr>
          <p:cNvPr id="10" name="Gruppieren 9">
            <a:extLst>
              <a:ext uri="{FF2B5EF4-FFF2-40B4-BE49-F238E27FC236}">
                <a16:creationId xmlns:a16="http://schemas.microsoft.com/office/drawing/2014/main" id="{20C4C7AD-DB01-9602-3499-09865E785DC6}"/>
              </a:ext>
            </a:extLst>
          </p:cNvPr>
          <p:cNvGrpSpPr/>
          <p:nvPr/>
        </p:nvGrpSpPr>
        <p:grpSpPr>
          <a:xfrm>
            <a:off x="2208438" y="235211"/>
            <a:ext cx="1068045" cy="1209355"/>
            <a:chOff x="1705393" y="95"/>
            <a:chExt cx="1747506" cy="2008628"/>
          </a:xfrm>
        </p:grpSpPr>
        <p:sp>
          <p:nvSpPr>
            <p:cNvPr id="24" name="Sechseck 23">
              <a:extLst>
                <a:ext uri="{FF2B5EF4-FFF2-40B4-BE49-F238E27FC236}">
                  <a16:creationId xmlns:a16="http://schemas.microsoft.com/office/drawing/2014/main" id="{8A618E46-C6E2-7FD9-79CF-52F86C4B1031}"/>
                </a:ext>
              </a:extLst>
            </p:cNvPr>
            <p:cNvSpPr/>
            <p:nvPr/>
          </p:nvSpPr>
          <p:spPr>
            <a:xfrm rot="5400000">
              <a:off x="1574832" y="130656"/>
              <a:ext cx="2008628" cy="1747506"/>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45720" rIns="91440" bIns="45720" anchor="t"/>
            <a:lstStyle/>
            <a:p>
              <a:pPr defTabSz="914377">
                <a:defRPr/>
              </a:pPr>
              <a:endParaRPr lang="de-AT" sz="1400">
                <a:solidFill>
                  <a:prstClr val="white"/>
                </a:solidFill>
                <a:latin typeface="Titillium Web" panose="00000500000000000000" pitchFamily="2" charset="0"/>
              </a:endParaRPr>
            </a:p>
          </p:txBody>
        </p:sp>
        <p:sp>
          <p:nvSpPr>
            <p:cNvPr id="25" name="Sechseck 6">
              <a:extLst>
                <a:ext uri="{FF2B5EF4-FFF2-40B4-BE49-F238E27FC236}">
                  <a16:creationId xmlns:a16="http://schemas.microsoft.com/office/drawing/2014/main" id="{67F3B919-BAAD-5034-0406-12E8819F6441}"/>
                </a:ext>
              </a:extLst>
            </p:cNvPr>
            <p:cNvSpPr txBox="1"/>
            <p:nvPr/>
          </p:nvSpPr>
          <p:spPr>
            <a:xfrm>
              <a:off x="1841652" y="313106"/>
              <a:ext cx="147508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DE" sz="1400" dirty="0">
                  <a:solidFill>
                    <a:prstClr val="black"/>
                  </a:solidFill>
                  <a:latin typeface="Titillium Web" panose="00000500000000000000" pitchFamily="2" charset="0"/>
                </a:rPr>
                <a:t>Sys. Wood</a:t>
              </a:r>
            </a:p>
          </p:txBody>
        </p:sp>
      </p:grpSp>
      <p:grpSp>
        <p:nvGrpSpPr>
          <p:cNvPr id="97" name="Gruppieren 96">
            <a:extLst>
              <a:ext uri="{FF2B5EF4-FFF2-40B4-BE49-F238E27FC236}">
                <a16:creationId xmlns:a16="http://schemas.microsoft.com/office/drawing/2014/main" id="{FB4B9567-0B28-8829-02F2-22227AFCA39A}"/>
              </a:ext>
            </a:extLst>
          </p:cNvPr>
          <p:cNvGrpSpPr/>
          <p:nvPr/>
        </p:nvGrpSpPr>
        <p:grpSpPr>
          <a:xfrm>
            <a:off x="3359762" y="235210"/>
            <a:ext cx="1068045" cy="1209355"/>
            <a:chOff x="1705393" y="95"/>
            <a:chExt cx="1747506" cy="2008628"/>
          </a:xfrm>
        </p:grpSpPr>
        <p:sp>
          <p:nvSpPr>
            <p:cNvPr id="98" name="Sechseck 97">
              <a:extLst>
                <a:ext uri="{FF2B5EF4-FFF2-40B4-BE49-F238E27FC236}">
                  <a16:creationId xmlns:a16="http://schemas.microsoft.com/office/drawing/2014/main" id="{B7496F25-9259-62D2-2BC5-0740A04F2B04}"/>
                </a:ext>
              </a:extLst>
            </p:cNvPr>
            <p:cNvSpPr/>
            <p:nvPr/>
          </p:nvSpPr>
          <p:spPr>
            <a:xfrm rot="5400000">
              <a:off x="1574832" y="130656"/>
              <a:ext cx="2008628" cy="1747506"/>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99" name="Sechseck 6">
              <a:extLst>
                <a:ext uri="{FF2B5EF4-FFF2-40B4-BE49-F238E27FC236}">
                  <a16:creationId xmlns:a16="http://schemas.microsoft.com/office/drawing/2014/main" id="{084DB372-717B-4E82-57E2-2682B471C3F7}"/>
                </a:ext>
              </a:extLst>
            </p:cNvPr>
            <p:cNvSpPr txBox="1"/>
            <p:nvPr/>
          </p:nvSpPr>
          <p:spPr>
            <a:xfrm>
              <a:off x="1841652" y="313106"/>
              <a:ext cx="147508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DE" sz="1400" dirty="0" err="1">
                  <a:solidFill>
                    <a:prstClr val="black"/>
                  </a:solidFill>
                  <a:latin typeface="Titillium Web" panose="00000500000000000000" pitchFamily="2" charset="0"/>
                </a:rPr>
                <a:t>ProzesSan</a:t>
              </a:r>
              <a:endParaRPr lang="de-AT" sz="1400" dirty="0">
                <a:solidFill>
                  <a:prstClr val="black"/>
                </a:solidFill>
                <a:latin typeface="Titillium Web" panose="00000500000000000000" pitchFamily="2" charset="0"/>
              </a:endParaRPr>
            </a:p>
          </p:txBody>
        </p:sp>
      </p:grpSp>
      <p:grpSp>
        <p:nvGrpSpPr>
          <p:cNvPr id="100" name="Gruppieren 99">
            <a:extLst>
              <a:ext uri="{FF2B5EF4-FFF2-40B4-BE49-F238E27FC236}">
                <a16:creationId xmlns:a16="http://schemas.microsoft.com/office/drawing/2014/main" id="{08A7F477-1426-9DD2-B662-3335A6C9ED34}"/>
              </a:ext>
            </a:extLst>
          </p:cNvPr>
          <p:cNvGrpSpPr/>
          <p:nvPr/>
        </p:nvGrpSpPr>
        <p:grpSpPr>
          <a:xfrm>
            <a:off x="4511087" y="235209"/>
            <a:ext cx="1068045" cy="1209355"/>
            <a:chOff x="1705393" y="95"/>
            <a:chExt cx="1747506" cy="2008628"/>
          </a:xfrm>
        </p:grpSpPr>
        <p:sp>
          <p:nvSpPr>
            <p:cNvPr id="101" name="Sechseck 100">
              <a:extLst>
                <a:ext uri="{FF2B5EF4-FFF2-40B4-BE49-F238E27FC236}">
                  <a16:creationId xmlns:a16="http://schemas.microsoft.com/office/drawing/2014/main" id="{12C656CB-AA83-8573-FA3F-AF6B8293A673}"/>
                </a:ext>
              </a:extLst>
            </p:cNvPr>
            <p:cNvSpPr/>
            <p:nvPr/>
          </p:nvSpPr>
          <p:spPr>
            <a:xfrm rot="5400000">
              <a:off x="1574832" y="130656"/>
              <a:ext cx="2008628" cy="1747506"/>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102" name="Sechseck 6">
              <a:extLst>
                <a:ext uri="{FF2B5EF4-FFF2-40B4-BE49-F238E27FC236}">
                  <a16:creationId xmlns:a16="http://schemas.microsoft.com/office/drawing/2014/main" id="{CEC611F9-471E-47D5-EAF9-4E826F4FD941}"/>
                </a:ext>
              </a:extLst>
            </p:cNvPr>
            <p:cNvSpPr txBox="1"/>
            <p:nvPr/>
          </p:nvSpPr>
          <p:spPr>
            <a:xfrm>
              <a:off x="1841652" y="313106"/>
              <a:ext cx="147508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DE" sz="1400" err="1">
                  <a:solidFill>
                    <a:prstClr val="black"/>
                  </a:solidFill>
                  <a:latin typeface="Titillium Web" panose="00000500000000000000" pitchFamily="2" charset="0"/>
                </a:rPr>
                <a:t>KrAIsbau</a:t>
              </a:r>
              <a:endParaRPr lang="de-AT" sz="1400">
                <a:solidFill>
                  <a:prstClr val="black"/>
                </a:solidFill>
                <a:latin typeface="Titillium Web" panose="00000500000000000000" pitchFamily="2" charset="0"/>
              </a:endParaRPr>
            </a:p>
          </p:txBody>
        </p:sp>
      </p:grpSp>
      <p:sp>
        <p:nvSpPr>
          <p:cNvPr id="106" name="Sechseck 105">
            <a:extLst>
              <a:ext uri="{FF2B5EF4-FFF2-40B4-BE49-F238E27FC236}">
                <a16:creationId xmlns:a16="http://schemas.microsoft.com/office/drawing/2014/main" id="{F54FC5EA-2DAF-877D-46AD-29FFC5674ECA}"/>
              </a:ext>
            </a:extLst>
          </p:cNvPr>
          <p:cNvSpPr/>
          <p:nvPr/>
        </p:nvSpPr>
        <p:spPr>
          <a:xfrm rot="5400000">
            <a:off x="5591815" y="305864"/>
            <a:ext cx="1209355" cy="1068045"/>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45720" rIns="91440" bIns="45720" anchor="t"/>
          <a:lstStyle/>
          <a:p>
            <a:pPr defTabSz="914377">
              <a:defRPr/>
            </a:pPr>
            <a:endParaRPr lang="de-AT" sz="1400" dirty="0">
              <a:solidFill>
                <a:prstClr val="white"/>
              </a:solidFill>
              <a:latin typeface="Titillium Web" panose="00000500000000000000" pitchFamily="2" charset="0"/>
            </a:endParaRPr>
          </a:p>
        </p:txBody>
      </p:sp>
      <p:grpSp>
        <p:nvGrpSpPr>
          <p:cNvPr id="138" name="Gruppieren 137">
            <a:extLst>
              <a:ext uri="{FF2B5EF4-FFF2-40B4-BE49-F238E27FC236}">
                <a16:creationId xmlns:a16="http://schemas.microsoft.com/office/drawing/2014/main" id="{2626B521-3EC0-A765-F3F3-3EF07F70501A}"/>
              </a:ext>
            </a:extLst>
          </p:cNvPr>
          <p:cNvGrpSpPr/>
          <p:nvPr/>
        </p:nvGrpSpPr>
        <p:grpSpPr>
          <a:xfrm>
            <a:off x="1057114" y="1515918"/>
            <a:ext cx="1068045" cy="1209355"/>
            <a:chOff x="1705393" y="95"/>
            <a:chExt cx="1747506" cy="2008628"/>
          </a:xfrm>
        </p:grpSpPr>
        <p:sp>
          <p:nvSpPr>
            <p:cNvPr id="139" name="Sechseck 138">
              <a:extLst>
                <a:ext uri="{FF2B5EF4-FFF2-40B4-BE49-F238E27FC236}">
                  <a16:creationId xmlns:a16="http://schemas.microsoft.com/office/drawing/2014/main" id="{31E1CB7A-E578-E115-D4D9-B6F2F8571970}"/>
                </a:ext>
              </a:extLst>
            </p:cNvPr>
            <p:cNvSpPr/>
            <p:nvPr/>
          </p:nvSpPr>
          <p:spPr>
            <a:xfrm rot="5400000">
              <a:off x="1574832" y="130656"/>
              <a:ext cx="2008628" cy="1747506"/>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140" name="Sechseck 6">
              <a:extLst>
                <a:ext uri="{FF2B5EF4-FFF2-40B4-BE49-F238E27FC236}">
                  <a16:creationId xmlns:a16="http://schemas.microsoft.com/office/drawing/2014/main" id="{A7E21659-7F56-B9AB-8BAC-AE9D18D72795}"/>
                </a:ext>
              </a:extLst>
            </p:cNvPr>
            <p:cNvSpPr txBox="1"/>
            <p:nvPr/>
          </p:nvSpPr>
          <p:spPr>
            <a:xfrm>
              <a:off x="1841652" y="313106"/>
              <a:ext cx="147508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AT" sz="1400" dirty="0">
                  <a:solidFill>
                    <a:prstClr val="black"/>
                  </a:solidFill>
                  <a:latin typeface="Titillium Web"/>
                </a:rPr>
                <a:t>Meidlinger L</a:t>
              </a:r>
            </a:p>
            <a:p>
              <a:pPr algn="ctr" defTabSz="800080">
                <a:lnSpc>
                  <a:spcPct val="90000"/>
                </a:lnSpc>
                <a:spcBef>
                  <a:spcPct val="0"/>
                </a:spcBef>
                <a:spcAft>
                  <a:spcPct val="35000"/>
                </a:spcAft>
                <a:defRPr/>
              </a:pPr>
              <a:r>
                <a:rPr lang="de-AT" sz="1400" dirty="0">
                  <a:solidFill>
                    <a:prstClr val="black"/>
                  </a:solidFill>
                  <a:latin typeface="Titillium Web" panose="00000500000000000000" pitchFamily="2" charset="0"/>
                </a:rPr>
                <a:t>Demo</a:t>
              </a:r>
            </a:p>
          </p:txBody>
        </p:sp>
      </p:grpSp>
      <p:grpSp>
        <p:nvGrpSpPr>
          <p:cNvPr id="141" name="Gruppieren 140">
            <a:extLst>
              <a:ext uri="{FF2B5EF4-FFF2-40B4-BE49-F238E27FC236}">
                <a16:creationId xmlns:a16="http://schemas.microsoft.com/office/drawing/2014/main" id="{C7A41501-B6D7-07FC-02F9-3E7E4CB586E1}"/>
              </a:ext>
            </a:extLst>
          </p:cNvPr>
          <p:cNvGrpSpPr/>
          <p:nvPr/>
        </p:nvGrpSpPr>
        <p:grpSpPr>
          <a:xfrm>
            <a:off x="2208438" y="1515918"/>
            <a:ext cx="1068045" cy="1209355"/>
            <a:chOff x="1705393" y="95"/>
            <a:chExt cx="1747506" cy="2008628"/>
          </a:xfrm>
        </p:grpSpPr>
        <p:sp>
          <p:nvSpPr>
            <p:cNvPr id="142" name="Sechseck 141">
              <a:extLst>
                <a:ext uri="{FF2B5EF4-FFF2-40B4-BE49-F238E27FC236}">
                  <a16:creationId xmlns:a16="http://schemas.microsoft.com/office/drawing/2014/main" id="{C76B524E-435B-32C5-CCC2-51F692E999D7}"/>
                </a:ext>
              </a:extLst>
            </p:cNvPr>
            <p:cNvSpPr/>
            <p:nvPr/>
          </p:nvSpPr>
          <p:spPr>
            <a:xfrm rot="5400000">
              <a:off x="1574832" y="130656"/>
              <a:ext cx="2008628" cy="1747506"/>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143" name="Sechseck 6">
              <a:extLst>
                <a:ext uri="{FF2B5EF4-FFF2-40B4-BE49-F238E27FC236}">
                  <a16:creationId xmlns:a16="http://schemas.microsoft.com/office/drawing/2014/main" id="{A8F47DD1-32CE-61E4-B5CD-B3A5E0FE3E4C}"/>
                </a:ext>
              </a:extLst>
            </p:cNvPr>
            <p:cNvSpPr txBox="1"/>
            <p:nvPr/>
          </p:nvSpPr>
          <p:spPr>
            <a:xfrm>
              <a:off x="1841652" y="313106"/>
              <a:ext cx="147508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endParaRPr lang="de-AT" sz="1400">
                <a:solidFill>
                  <a:prstClr val="black"/>
                </a:solidFill>
                <a:latin typeface="Titillium Web"/>
              </a:endParaRPr>
            </a:p>
          </p:txBody>
        </p:sp>
      </p:grpSp>
      <p:grpSp>
        <p:nvGrpSpPr>
          <p:cNvPr id="144" name="Gruppieren 143">
            <a:extLst>
              <a:ext uri="{FF2B5EF4-FFF2-40B4-BE49-F238E27FC236}">
                <a16:creationId xmlns:a16="http://schemas.microsoft.com/office/drawing/2014/main" id="{3798FD94-1B5E-ED5B-5A39-E8CEDD28D259}"/>
              </a:ext>
            </a:extLst>
          </p:cNvPr>
          <p:cNvGrpSpPr/>
          <p:nvPr/>
        </p:nvGrpSpPr>
        <p:grpSpPr>
          <a:xfrm>
            <a:off x="3359763" y="1515917"/>
            <a:ext cx="1068045" cy="1209355"/>
            <a:chOff x="1705393" y="95"/>
            <a:chExt cx="1747506" cy="2008628"/>
          </a:xfrm>
        </p:grpSpPr>
        <p:sp>
          <p:nvSpPr>
            <p:cNvPr id="145" name="Sechseck 144">
              <a:extLst>
                <a:ext uri="{FF2B5EF4-FFF2-40B4-BE49-F238E27FC236}">
                  <a16:creationId xmlns:a16="http://schemas.microsoft.com/office/drawing/2014/main" id="{1AEDC41D-82DC-14DE-74E8-8B7328B86B12}"/>
                </a:ext>
              </a:extLst>
            </p:cNvPr>
            <p:cNvSpPr/>
            <p:nvPr/>
          </p:nvSpPr>
          <p:spPr>
            <a:xfrm rot="5400000">
              <a:off x="1574832" y="130656"/>
              <a:ext cx="2008628" cy="1747506"/>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146" name="Sechseck 6">
              <a:extLst>
                <a:ext uri="{FF2B5EF4-FFF2-40B4-BE49-F238E27FC236}">
                  <a16:creationId xmlns:a16="http://schemas.microsoft.com/office/drawing/2014/main" id="{10F69A8A-CC6B-7AC8-D263-EF2828510BB1}"/>
                </a:ext>
              </a:extLst>
            </p:cNvPr>
            <p:cNvSpPr txBox="1"/>
            <p:nvPr/>
          </p:nvSpPr>
          <p:spPr>
            <a:xfrm>
              <a:off x="1706293" y="404328"/>
              <a:ext cx="1746512"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AT" sz="1400" dirty="0" err="1">
                  <a:solidFill>
                    <a:schemeClr val="tx1"/>
                  </a:solidFill>
                  <a:latin typeface="Titillium Web"/>
                </a:rPr>
                <a:t>KnowHowHP</a:t>
              </a:r>
              <a:r>
                <a:rPr lang="de-AT" sz="1400" dirty="0">
                  <a:solidFill>
                    <a:schemeClr val="tx1"/>
                  </a:solidFill>
                  <a:latin typeface="Titillium Web"/>
                </a:rPr>
                <a:t> </a:t>
              </a:r>
              <a:r>
                <a:rPr lang="de-AT" sz="900" dirty="0">
                  <a:solidFill>
                    <a:schemeClr val="tx1"/>
                  </a:solidFill>
                  <a:latin typeface="Titillium Web"/>
                </a:rPr>
                <a:t>(Wärmepumpentool)</a:t>
              </a:r>
              <a:endParaRPr lang="de-AT" sz="900" dirty="0">
                <a:solidFill>
                  <a:schemeClr val="tx1"/>
                </a:solidFill>
                <a:latin typeface="Titillium Web" panose="00000500000000000000" pitchFamily="2" charset="0"/>
              </a:endParaRPr>
            </a:p>
          </p:txBody>
        </p:sp>
      </p:grpSp>
      <p:grpSp>
        <p:nvGrpSpPr>
          <p:cNvPr id="147" name="Gruppieren 146">
            <a:extLst>
              <a:ext uri="{FF2B5EF4-FFF2-40B4-BE49-F238E27FC236}">
                <a16:creationId xmlns:a16="http://schemas.microsoft.com/office/drawing/2014/main" id="{BE3D35D7-461C-99F8-0DF2-6679ED87C907}"/>
              </a:ext>
            </a:extLst>
          </p:cNvPr>
          <p:cNvGrpSpPr/>
          <p:nvPr/>
        </p:nvGrpSpPr>
        <p:grpSpPr>
          <a:xfrm>
            <a:off x="4511088" y="1515916"/>
            <a:ext cx="1068045" cy="1209355"/>
            <a:chOff x="1705393" y="95"/>
            <a:chExt cx="1747506" cy="2008628"/>
          </a:xfrm>
        </p:grpSpPr>
        <p:sp>
          <p:nvSpPr>
            <p:cNvPr id="148" name="Sechseck 147">
              <a:extLst>
                <a:ext uri="{FF2B5EF4-FFF2-40B4-BE49-F238E27FC236}">
                  <a16:creationId xmlns:a16="http://schemas.microsoft.com/office/drawing/2014/main" id="{78D89C76-DBA7-2C07-4367-9BA6B32FA392}"/>
                </a:ext>
              </a:extLst>
            </p:cNvPr>
            <p:cNvSpPr/>
            <p:nvPr/>
          </p:nvSpPr>
          <p:spPr>
            <a:xfrm rot="5400000">
              <a:off x="1574832" y="130656"/>
              <a:ext cx="2008628" cy="1747506"/>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149" name="Sechseck 6">
              <a:extLst>
                <a:ext uri="{FF2B5EF4-FFF2-40B4-BE49-F238E27FC236}">
                  <a16:creationId xmlns:a16="http://schemas.microsoft.com/office/drawing/2014/main" id="{C0BCFC68-514A-BE14-A6BF-46EA4953128F}"/>
                </a:ext>
              </a:extLst>
            </p:cNvPr>
            <p:cNvSpPr txBox="1"/>
            <p:nvPr/>
          </p:nvSpPr>
          <p:spPr>
            <a:xfrm>
              <a:off x="1841652" y="313106"/>
              <a:ext cx="147508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endParaRPr lang="de-AT" sz="1400">
                <a:solidFill>
                  <a:prstClr val="black"/>
                </a:solidFill>
                <a:latin typeface="Titillium Web" panose="00000500000000000000" pitchFamily="2" charset="0"/>
              </a:endParaRPr>
            </a:p>
          </p:txBody>
        </p:sp>
      </p:grpSp>
      <p:grpSp>
        <p:nvGrpSpPr>
          <p:cNvPr id="203" name="Gruppieren 202">
            <a:extLst>
              <a:ext uri="{FF2B5EF4-FFF2-40B4-BE49-F238E27FC236}">
                <a16:creationId xmlns:a16="http://schemas.microsoft.com/office/drawing/2014/main" id="{99D1756A-3056-D4F5-93E5-F91083526D88}"/>
              </a:ext>
            </a:extLst>
          </p:cNvPr>
          <p:cNvGrpSpPr/>
          <p:nvPr/>
        </p:nvGrpSpPr>
        <p:grpSpPr>
          <a:xfrm>
            <a:off x="1057114" y="2787923"/>
            <a:ext cx="1068045" cy="1209355"/>
            <a:chOff x="1705393" y="95"/>
            <a:chExt cx="1747506" cy="2008628"/>
          </a:xfrm>
        </p:grpSpPr>
        <p:sp>
          <p:nvSpPr>
            <p:cNvPr id="204" name="Sechseck 203">
              <a:extLst>
                <a:ext uri="{FF2B5EF4-FFF2-40B4-BE49-F238E27FC236}">
                  <a16:creationId xmlns:a16="http://schemas.microsoft.com/office/drawing/2014/main" id="{12E70883-0F85-B20C-9061-E13022BC310C}"/>
                </a:ext>
              </a:extLst>
            </p:cNvPr>
            <p:cNvSpPr/>
            <p:nvPr/>
          </p:nvSpPr>
          <p:spPr>
            <a:xfrm rot="5400000">
              <a:off x="1574832" y="130656"/>
              <a:ext cx="2008628" cy="1747506"/>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205" name="Sechseck 6">
              <a:extLst>
                <a:ext uri="{FF2B5EF4-FFF2-40B4-BE49-F238E27FC236}">
                  <a16:creationId xmlns:a16="http://schemas.microsoft.com/office/drawing/2014/main" id="{F5DB7908-E93A-7605-AE12-045CB3247CE4}"/>
                </a:ext>
              </a:extLst>
            </p:cNvPr>
            <p:cNvSpPr txBox="1"/>
            <p:nvPr/>
          </p:nvSpPr>
          <p:spPr>
            <a:xfrm>
              <a:off x="1841652" y="313106"/>
              <a:ext cx="147508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endParaRPr lang="de-AT" sz="1400">
                <a:solidFill>
                  <a:prstClr val="black"/>
                </a:solidFill>
                <a:latin typeface="Titillium Web" panose="00000500000000000000" pitchFamily="2" charset="0"/>
              </a:endParaRPr>
            </a:p>
          </p:txBody>
        </p:sp>
      </p:grpSp>
      <p:grpSp>
        <p:nvGrpSpPr>
          <p:cNvPr id="206" name="Gruppieren 205">
            <a:extLst>
              <a:ext uri="{FF2B5EF4-FFF2-40B4-BE49-F238E27FC236}">
                <a16:creationId xmlns:a16="http://schemas.microsoft.com/office/drawing/2014/main" id="{E9028582-44B4-0669-B032-4AB09D9BC59D}"/>
              </a:ext>
            </a:extLst>
          </p:cNvPr>
          <p:cNvGrpSpPr/>
          <p:nvPr/>
        </p:nvGrpSpPr>
        <p:grpSpPr>
          <a:xfrm>
            <a:off x="2208438" y="2787924"/>
            <a:ext cx="1068045" cy="1209355"/>
            <a:chOff x="1705393" y="95"/>
            <a:chExt cx="1747506" cy="2008628"/>
          </a:xfrm>
        </p:grpSpPr>
        <p:sp>
          <p:nvSpPr>
            <p:cNvPr id="207" name="Sechseck 206">
              <a:extLst>
                <a:ext uri="{FF2B5EF4-FFF2-40B4-BE49-F238E27FC236}">
                  <a16:creationId xmlns:a16="http://schemas.microsoft.com/office/drawing/2014/main" id="{350EEC46-CCFD-2383-7F9D-37BACAC7BAB7}"/>
                </a:ext>
              </a:extLst>
            </p:cNvPr>
            <p:cNvSpPr/>
            <p:nvPr/>
          </p:nvSpPr>
          <p:spPr>
            <a:xfrm rot="5400000">
              <a:off x="1574832" y="130656"/>
              <a:ext cx="2008628" cy="1747506"/>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208" name="Sechseck 6">
              <a:extLst>
                <a:ext uri="{FF2B5EF4-FFF2-40B4-BE49-F238E27FC236}">
                  <a16:creationId xmlns:a16="http://schemas.microsoft.com/office/drawing/2014/main" id="{09F8F8BA-4B17-2FEB-CC21-91F79BA17B73}"/>
                </a:ext>
              </a:extLst>
            </p:cNvPr>
            <p:cNvSpPr txBox="1"/>
            <p:nvPr/>
          </p:nvSpPr>
          <p:spPr>
            <a:xfrm>
              <a:off x="1841600" y="560833"/>
              <a:ext cx="1475085"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AT" sz="1400">
                  <a:solidFill>
                    <a:prstClr val="black"/>
                  </a:solidFill>
                  <a:latin typeface="Titillium Web" panose="00000500000000000000" pitchFamily="2" charset="0"/>
                </a:rPr>
                <a:t>Klimagemeinschaften</a:t>
              </a:r>
            </a:p>
            <a:p>
              <a:pPr algn="ctr" defTabSz="800080">
                <a:lnSpc>
                  <a:spcPct val="90000"/>
                </a:lnSpc>
                <a:spcBef>
                  <a:spcPct val="0"/>
                </a:spcBef>
                <a:spcAft>
                  <a:spcPct val="35000"/>
                </a:spcAft>
                <a:defRPr/>
              </a:pPr>
              <a:endParaRPr lang="de-AT" sz="1400">
                <a:solidFill>
                  <a:prstClr val="black"/>
                </a:solidFill>
                <a:latin typeface="Titillium Web" panose="00000500000000000000" pitchFamily="2" charset="0"/>
              </a:endParaRPr>
            </a:p>
          </p:txBody>
        </p:sp>
      </p:grpSp>
      <p:sp>
        <p:nvSpPr>
          <p:cNvPr id="218" name="Sechseck 6">
            <a:extLst>
              <a:ext uri="{FF2B5EF4-FFF2-40B4-BE49-F238E27FC236}">
                <a16:creationId xmlns:a16="http://schemas.microsoft.com/office/drawing/2014/main" id="{1210AE8F-37B7-B115-AE67-CDAA6B5E95B4}"/>
              </a:ext>
            </a:extLst>
          </p:cNvPr>
          <p:cNvSpPr txBox="1"/>
          <p:nvPr/>
        </p:nvSpPr>
        <p:spPr>
          <a:xfrm>
            <a:off x="1101042" y="2976379"/>
            <a:ext cx="953554" cy="832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77836">
              <a:lnSpc>
                <a:spcPct val="90000"/>
              </a:lnSpc>
              <a:spcBef>
                <a:spcPct val="0"/>
              </a:spcBef>
              <a:spcAft>
                <a:spcPct val="35000"/>
              </a:spcAft>
              <a:defRPr/>
            </a:pPr>
            <a:r>
              <a:rPr lang="de-AT" sz="1400">
                <a:solidFill>
                  <a:prstClr val="black"/>
                </a:solidFill>
                <a:latin typeface="Titillium Web"/>
              </a:rPr>
              <a:t>Stadtwandel</a:t>
            </a:r>
            <a:endParaRPr lang="de-AT" sz="1400">
              <a:solidFill>
                <a:prstClr val="black"/>
              </a:solidFill>
              <a:latin typeface="Titillium Web" panose="00000500000000000000" pitchFamily="2" charset="0"/>
            </a:endParaRPr>
          </a:p>
        </p:txBody>
      </p:sp>
      <p:grpSp>
        <p:nvGrpSpPr>
          <p:cNvPr id="259" name="Gruppieren 258">
            <a:extLst>
              <a:ext uri="{FF2B5EF4-FFF2-40B4-BE49-F238E27FC236}">
                <a16:creationId xmlns:a16="http://schemas.microsoft.com/office/drawing/2014/main" id="{F38EA375-95FF-D9B7-9A68-63296A731236}"/>
              </a:ext>
            </a:extLst>
          </p:cNvPr>
          <p:cNvGrpSpPr/>
          <p:nvPr/>
        </p:nvGrpSpPr>
        <p:grpSpPr>
          <a:xfrm>
            <a:off x="3365560" y="2784321"/>
            <a:ext cx="1068045" cy="1209355"/>
            <a:chOff x="5482414" y="-2105739"/>
            <a:chExt cx="1747506" cy="2008628"/>
          </a:xfrm>
        </p:grpSpPr>
        <p:sp>
          <p:nvSpPr>
            <p:cNvPr id="260" name="Sechseck 259">
              <a:extLst>
                <a:ext uri="{FF2B5EF4-FFF2-40B4-BE49-F238E27FC236}">
                  <a16:creationId xmlns:a16="http://schemas.microsoft.com/office/drawing/2014/main" id="{00308F90-F103-D106-28A9-756BBCB0EC7B}"/>
                </a:ext>
              </a:extLst>
            </p:cNvPr>
            <p:cNvSpPr/>
            <p:nvPr/>
          </p:nvSpPr>
          <p:spPr>
            <a:xfrm rot="5400000">
              <a:off x="5351853" y="-1975178"/>
              <a:ext cx="2008628" cy="1747506"/>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261" name="Sechseck 6">
              <a:extLst>
                <a:ext uri="{FF2B5EF4-FFF2-40B4-BE49-F238E27FC236}">
                  <a16:creationId xmlns:a16="http://schemas.microsoft.com/office/drawing/2014/main" id="{EBBF9008-D8ED-C061-9597-88F0654F9FDB}"/>
                </a:ext>
              </a:extLst>
            </p:cNvPr>
            <p:cNvSpPr txBox="1"/>
            <p:nvPr/>
          </p:nvSpPr>
          <p:spPr>
            <a:xfrm>
              <a:off x="5618671" y="-1792730"/>
              <a:ext cx="1475087"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en-US" sz="1400" dirty="0">
                  <a:solidFill>
                    <a:schemeClr val="tx1"/>
                  </a:solidFill>
                  <a:latin typeface="Titillium Web"/>
                </a:rPr>
                <a:t>RENO</a:t>
              </a:r>
              <a:endParaRPr lang="en-US" sz="1400" dirty="0">
                <a:solidFill>
                  <a:schemeClr val="tx1"/>
                </a:solidFill>
                <a:latin typeface="Titillium Web" panose="00000500000000000000" pitchFamily="2" charset="0"/>
              </a:endParaRPr>
            </a:p>
            <a:p>
              <a:pPr algn="ctr" defTabSz="800080">
                <a:lnSpc>
                  <a:spcPct val="90000"/>
                </a:lnSpc>
                <a:spcBef>
                  <a:spcPct val="0"/>
                </a:spcBef>
                <a:spcAft>
                  <a:spcPct val="35000"/>
                </a:spcAft>
                <a:defRPr/>
              </a:pPr>
              <a:r>
                <a:rPr lang="en-US" sz="1400" dirty="0">
                  <a:solidFill>
                    <a:schemeClr val="tx1"/>
                  </a:solidFill>
                  <a:latin typeface="Titillium Web"/>
                </a:rPr>
                <a:t> move-up</a:t>
              </a:r>
              <a:endParaRPr lang="en-US" sz="1400" dirty="0">
                <a:solidFill>
                  <a:schemeClr val="tx1"/>
                </a:solidFill>
                <a:latin typeface="Titillium Web" panose="00000500000000000000" pitchFamily="2" charset="0"/>
              </a:endParaRPr>
            </a:p>
          </p:txBody>
        </p:sp>
      </p:grpSp>
      <p:grpSp>
        <p:nvGrpSpPr>
          <p:cNvPr id="262" name="Gruppieren 261">
            <a:extLst>
              <a:ext uri="{FF2B5EF4-FFF2-40B4-BE49-F238E27FC236}">
                <a16:creationId xmlns:a16="http://schemas.microsoft.com/office/drawing/2014/main" id="{29C82DA1-1C52-4832-7684-A05BD2EA24D2}"/>
              </a:ext>
            </a:extLst>
          </p:cNvPr>
          <p:cNvGrpSpPr/>
          <p:nvPr/>
        </p:nvGrpSpPr>
        <p:grpSpPr>
          <a:xfrm>
            <a:off x="4516885" y="2801005"/>
            <a:ext cx="1068045" cy="1209355"/>
            <a:chOff x="5482414" y="-2078030"/>
            <a:chExt cx="1747506" cy="2008628"/>
          </a:xfrm>
        </p:grpSpPr>
        <p:sp>
          <p:nvSpPr>
            <p:cNvPr id="263" name="Sechseck 262">
              <a:extLst>
                <a:ext uri="{FF2B5EF4-FFF2-40B4-BE49-F238E27FC236}">
                  <a16:creationId xmlns:a16="http://schemas.microsoft.com/office/drawing/2014/main" id="{9E6C4C52-70D2-1A53-8C51-859F77C3FE5A}"/>
                </a:ext>
              </a:extLst>
            </p:cNvPr>
            <p:cNvSpPr/>
            <p:nvPr/>
          </p:nvSpPr>
          <p:spPr>
            <a:xfrm rot="5400000">
              <a:off x="5351853" y="-1947469"/>
              <a:ext cx="2008628" cy="1747506"/>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264" name="Sechseck 6">
              <a:extLst>
                <a:ext uri="{FF2B5EF4-FFF2-40B4-BE49-F238E27FC236}">
                  <a16:creationId xmlns:a16="http://schemas.microsoft.com/office/drawing/2014/main" id="{A22EFCA0-4C26-06A2-3AF9-958A145E51C6}"/>
                </a:ext>
              </a:extLst>
            </p:cNvPr>
            <p:cNvSpPr txBox="1"/>
            <p:nvPr/>
          </p:nvSpPr>
          <p:spPr>
            <a:xfrm>
              <a:off x="5618673" y="-1765021"/>
              <a:ext cx="1475085"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AT" sz="1400" dirty="0">
                  <a:solidFill>
                    <a:schemeClr val="tx1"/>
                  </a:solidFill>
                  <a:latin typeface="Titillium Web" panose="00000500000000000000" pitchFamily="2" charset="0"/>
                </a:rPr>
                <a:t>RENO-</a:t>
              </a:r>
            </a:p>
            <a:p>
              <a:pPr algn="ctr" defTabSz="800080">
                <a:lnSpc>
                  <a:spcPct val="90000"/>
                </a:lnSpc>
                <a:spcBef>
                  <a:spcPct val="0"/>
                </a:spcBef>
                <a:spcAft>
                  <a:spcPct val="35000"/>
                </a:spcAft>
                <a:defRPr/>
              </a:pPr>
              <a:r>
                <a:rPr lang="de-AT" sz="1400" dirty="0">
                  <a:solidFill>
                    <a:schemeClr val="tx1"/>
                  </a:solidFill>
                  <a:latin typeface="Titillium Web"/>
                </a:rPr>
                <a:t>INVEST</a:t>
              </a:r>
              <a:endParaRPr lang="de-AT" sz="1400" dirty="0">
                <a:solidFill>
                  <a:schemeClr val="tx1"/>
                </a:solidFill>
                <a:latin typeface="Titillium Web" panose="00000500000000000000" pitchFamily="2" charset="0"/>
              </a:endParaRPr>
            </a:p>
          </p:txBody>
        </p:sp>
      </p:grpSp>
      <p:sp>
        <p:nvSpPr>
          <p:cNvPr id="11" name="Sechseck 6">
            <a:extLst>
              <a:ext uri="{FF2B5EF4-FFF2-40B4-BE49-F238E27FC236}">
                <a16:creationId xmlns:a16="http://schemas.microsoft.com/office/drawing/2014/main" id="{B7444645-BFD6-D8EA-5EC7-2D672A55BC72}"/>
              </a:ext>
            </a:extLst>
          </p:cNvPr>
          <p:cNvSpPr txBox="1"/>
          <p:nvPr/>
        </p:nvSpPr>
        <p:spPr>
          <a:xfrm>
            <a:off x="2287854" y="1704373"/>
            <a:ext cx="901546" cy="832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en-US" sz="1400" dirty="0">
                <a:solidFill>
                  <a:prstClr val="black"/>
                </a:solidFill>
                <a:latin typeface="Titillium Web"/>
              </a:rPr>
              <a:t>ELEMENTS</a:t>
            </a:r>
          </a:p>
        </p:txBody>
      </p:sp>
      <p:sp>
        <p:nvSpPr>
          <p:cNvPr id="12" name="Sechseck 6">
            <a:extLst>
              <a:ext uri="{FF2B5EF4-FFF2-40B4-BE49-F238E27FC236}">
                <a16:creationId xmlns:a16="http://schemas.microsoft.com/office/drawing/2014/main" id="{0415FC32-84D7-2B55-0CE4-18AAE9388B9C}"/>
              </a:ext>
            </a:extLst>
          </p:cNvPr>
          <p:cNvSpPr txBox="1"/>
          <p:nvPr/>
        </p:nvSpPr>
        <p:spPr>
          <a:xfrm>
            <a:off x="4601321" y="1704373"/>
            <a:ext cx="901546" cy="832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DE" sz="1400" dirty="0" err="1">
                <a:solidFill>
                  <a:prstClr val="black"/>
                </a:solidFill>
                <a:latin typeface="Titillium Web"/>
              </a:rPr>
              <a:t>SeReno</a:t>
            </a:r>
            <a:endParaRPr lang="de-DE" sz="1400" dirty="0">
              <a:solidFill>
                <a:prstClr val="black"/>
              </a:solidFill>
              <a:latin typeface="Titillium Web"/>
            </a:endParaRPr>
          </a:p>
          <a:p>
            <a:pPr algn="ctr" defTabSz="800080">
              <a:lnSpc>
                <a:spcPct val="90000"/>
              </a:lnSpc>
              <a:spcBef>
                <a:spcPct val="0"/>
              </a:spcBef>
              <a:spcAft>
                <a:spcPct val="35000"/>
              </a:spcAft>
              <a:defRPr/>
            </a:pPr>
            <a:r>
              <a:rPr lang="de-DE" sz="1400" dirty="0">
                <a:solidFill>
                  <a:prstClr val="black"/>
                </a:solidFill>
                <a:latin typeface="Titillium Web"/>
              </a:rPr>
              <a:t>Wood</a:t>
            </a:r>
            <a:endParaRPr lang="en-US" dirty="0">
              <a:solidFill>
                <a:prstClr val="black"/>
              </a:solidFill>
            </a:endParaRPr>
          </a:p>
        </p:txBody>
      </p:sp>
      <p:grpSp>
        <p:nvGrpSpPr>
          <p:cNvPr id="14" name="Gruppieren 83">
            <a:extLst>
              <a:ext uri="{FF2B5EF4-FFF2-40B4-BE49-F238E27FC236}">
                <a16:creationId xmlns:a16="http://schemas.microsoft.com/office/drawing/2014/main" id="{64BBF7D6-B356-2F17-E95F-7E56E35C405A}"/>
              </a:ext>
            </a:extLst>
          </p:cNvPr>
          <p:cNvGrpSpPr/>
          <p:nvPr/>
        </p:nvGrpSpPr>
        <p:grpSpPr>
          <a:xfrm>
            <a:off x="1057113" y="4114548"/>
            <a:ext cx="1068045" cy="1209355"/>
            <a:chOff x="1705393" y="95"/>
            <a:chExt cx="1747506" cy="2008628"/>
          </a:xfrm>
        </p:grpSpPr>
        <p:sp>
          <p:nvSpPr>
            <p:cNvPr id="27" name="Sechseck 84">
              <a:extLst>
                <a:ext uri="{FF2B5EF4-FFF2-40B4-BE49-F238E27FC236}">
                  <a16:creationId xmlns:a16="http://schemas.microsoft.com/office/drawing/2014/main" id="{5628B39D-B1A2-D314-E016-C279CBA246ED}"/>
                </a:ext>
              </a:extLst>
            </p:cNvPr>
            <p:cNvSpPr/>
            <p:nvPr/>
          </p:nvSpPr>
          <p:spPr>
            <a:xfrm rot="5400000">
              <a:off x="1574832" y="130656"/>
              <a:ext cx="2008628" cy="1747506"/>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28" name="Sechseck 6">
              <a:extLst>
                <a:ext uri="{FF2B5EF4-FFF2-40B4-BE49-F238E27FC236}">
                  <a16:creationId xmlns:a16="http://schemas.microsoft.com/office/drawing/2014/main" id="{BB4C2FCD-66C2-755B-8FBA-7E67EEDFC219}"/>
                </a:ext>
              </a:extLst>
            </p:cNvPr>
            <p:cNvSpPr txBox="1"/>
            <p:nvPr/>
          </p:nvSpPr>
          <p:spPr>
            <a:xfrm>
              <a:off x="1841652" y="313106"/>
              <a:ext cx="147508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AT" sz="1400" dirty="0">
                  <a:solidFill>
                    <a:schemeClr val="tx1"/>
                  </a:solidFill>
                  <a:latin typeface="Titillium Web"/>
                </a:rPr>
                <a:t>WEG zur Zukunft DEMO</a:t>
              </a:r>
            </a:p>
          </p:txBody>
        </p:sp>
      </p:grpSp>
      <p:grpSp>
        <p:nvGrpSpPr>
          <p:cNvPr id="16" name="Gruppieren 96">
            <a:extLst>
              <a:ext uri="{FF2B5EF4-FFF2-40B4-BE49-F238E27FC236}">
                <a16:creationId xmlns:a16="http://schemas.microsoft.com/office/drawing/2014/main" id="{0EE2749E-D117-9AB9-C6E3-8EF6D1C9435C}"/>
              </a:ext>
            </a:extLst>
          </p:cNvPr>
          <p:cNvGrpSpPr/>
          <p:nvPr/>
        </p:nvGrpSpPr>
        <p:grpSpPr>
          <a:xfrm>
            <a:off x="3359762" y="4114547"/>
            <a:ext cx="1068045" cy="1209355"/>
            <a:chOff x="1705393" y="95"/>
            <a:chExt cx="1747506" cy="2008628"/>
          </a:xfrm>
        </p:grpSpPr>
        <p:sp>
          <p:nvSpPr>
            <p:cNvPr id="21" name="Sechseck 97">
              <a:extLst>
                <a:ext uri="{FF2B5EF4-FFF2-40B4-BE49-F238E27FC236}">
                  <a16:creationId xmlns:a16="http://schemas.microsoft.com/office/drawing/2014/main" id="{A8B91A52-D1AF-A419-5E1E-5F767E45D9D1}"/>
                </a:ext>
              </a:extLst>
            </p:cNvPr>
            <p:cNvSpPr/>
            <p:nvPr/>
          </p:nvSpPr>
          <p:spPr>
            <a:xfrm rot="5400000">
              <a:off x="1574832" y="130656"/>
              <a:ext cx="2008628" cy="1747506"/>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22" name="Sechseck 6">
              <a:extLst>
                <a:ext uri="{FF2B5EF4-FFF2-40B4-BE49-F238E27FC236}">
                  <a16:creationId xmlns:a16="http://schemas.microsoft.com/office/drawing/2014/main" id="{317121CF-B079-3742-9D56-F0F65C44598D}"/>
                </a:ext>
              </a:extLst>
            </p:cNvPr>
            <p:cNvSpPr txBox="1"/>
            <p:nvPr/>
          </p:nvSpPr>
          <p:spPr>
            <a:xfrm>
              <a:off x="1841652" y="313106"/>
              <a:ext cx="147508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DE" sz="1400" dirty="0" err="1">
                  <a:solidFill>
                    <a:prstClr val="black"/>
                  </a:solidFill>
                  <a:latin typeface="Titillium Web" panose="00000500000000000000" pitchFamily="2" charset="0"/>
                </a:rPr>
                <a:t>natuREnovation</a:t>
              </a:r>
              <a:endParaRPr lang="de-AT" sz="1400" dirty="0">
                <a:solidFill>
                  <a:prstClr val="black"/>
                </a:solidFill>
                <a:latin typeface="Titillium Web" panose="00000500000000000000" pitchFamily="2" charset="0"/>
              </a:endParaRPr>
            </a:p>
          </p:txBody>
        </p:sp>
      </p:grpSp>
      <p:grpSp>
        <p:nvGrpSpPr>
          <p:cNvPr id="17" name="Gruppieren 99">
            <a:extLst>
              <a:ext uri="{FF2B5EF4-FFF2-40B4-BE49-F238E27FC236}">
                <a16:creationId xmlns:a16="http://schemas.microsoft.com/office/drawing/2014/main" id="{ACFDF719-3761-B90D-DC78-5B4CC67CE06D}"/>
              </a:ext>
            </a:extLst>
          </p:cNvPr>
          <p:cNvGrpSpPr/>
          <p:nvPr/>
        </p:nvGrpSpPr>
        <p:grpSpPr>
          <a:xfrm>
            <a:off x="4511087" y="4114546"/>
            <a:ext cx="1068045" cy="1209355"/>
            <a:chOff x="1705393" y="95"/>
            <a:chExt cx="1747506" cy="2008628"/>
          </a:xfrm>
        </p:grpSpPr>
        <p:sp>
          <p:nvSpPr>
            <p:cNvPr id="19" name="Sechseck 100">
              <a:extLst>
                <a:ext uri="{FF2B5EF4-FFF2-40B4-BE49-F238E27FC236}">
                  <a16:creationId xmlns:a16="http://schemas.microsoft.com/office/drawing/2014/main" id="{443B3AB9-7DD6-4D29-9B93-30181B2A4BCC}"/>
                </a:ext>
              </a:extLst>
            </p:cNvPr>
            <p:cNvSpPr/>
            <p:nvPr/>
          </p:nvSpPr>
          <p:spPr>
            <a:xfrm rot="5400000">
              <a:off x="1574832" y="130656"/>
              <a:ext cx="2008628" cy="1747506"/>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20" name="Sechseck 6">
              <a:extLst>
                <a:ext uri="{FF2B5EF4-FFF2-40B4-BE49-F238E27FC236}">
                  <a16:creationId xmlns:a16="http://schemas.microsoft.com/office/drawing/2014/main" id="{080E94D2-754B-BC4E-AAFD-C60D4BBCAD4D}"/>
                </a:ext>
              </a:extLst>
            </p:cNvPr>
            <p:cNvSpPr txBox="1"/>
            <p:nvPr/>
          </p:nvSpPr>
          <p:spPr>
            <a:xfrm>
              <a:off x="1841652" y="313106"/>
              <a:ext cx="147508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AT" sz="1400" dirty="0" err="1">
                  <a:solidFill>
                    <a:prstClr val="black"/>
                  </a:solidFill>
                  <a:latin typeface="Titillium Web" panose="00000500000000000000" pitchFamily="2" charset="0"/>
                </a:rPr>
                <a:t>LeiSan</a:t>
              </a:r>
              <a:endParaRPr lang="de-AT" sz="1400" dirty="0">
                <a:solidFill>
                  <a:prstClr val="black"/>
                </a:solidFill>
                <a:latin typeface="Titillium Web" panose="00000500000000000000" pitchFamily="2" charset="0"/>
              </a:endParaRPr>
            </a:p>
          </p:txBody>
        </p:sp>
      </p:grpSp>
      <p:sp>
        <p:nvSpPr>
          <p:cNvPr id="150" name="Sechseck 149">
            <a:extLst>
              <a:ext uri="{FF2B5EF4-FFF2-40B4-BE49-F238E27FC236}">
                <a16:creationId xmlns:a16="http://schemas.microsoft.com/office/drawing/2014/main" id="{379AE05D-CC07-7841-FC18-F6B10DE712DC}"/>
              </a:ext>
            </a:extLst>
          </p:cNvPr>
          <p:cNvSpPr/>
          <p:nvPr/>
        </p:nvSpPr>
        <p:spPr>
          <a:xfrm rot="5400000">
            <a:off x="5591816" y="1586571"/>
            <a:ext cx="1209355" cy="1068045"/>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151" name="Sechseck 6">
            <a:extLst>
              <a:ext uri="{FF2B5EF4-FFF2-40B4-BE49-F238E27FC236}">
                <a16:creationId xmlns:a16="http://schemas.microsoft.com/office/drawing/2014/main" id="{5ED8D298-C16C-0277-EA65-C49F08FDC21B}"/>
              </a:ext>
            </a:extLst>
          </p:cNvPr>
          <p:cNvSpPr txBox="1"/>
          <p:nvPr/>
        </p:nvSpPr>
        <p:spPr>
          <a:xfrm>
            <a:off x="5745749" y="1704373"/>
            <a:ext cx="901546" cy="832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DE" sz="1400" dirty="0">
                <a:solidFill>
                  <a:prstClr val="black"/>
                </a:solidFill>
                <a:latin typeface="Titillium Web"/>
              </a:rPr>
              <a:t>F</a:t>
            </a:r>
            <a:r>
              <a:rPr lang="de-AT" sz="1400" dirty="0" err="1">
                <a:solidFill>
                  <a:prstClr val="black"/>
                </a:solidFill>
                <a:latin typeface="Titillium Web"/>
              </a:rPr>
              <a:t>luccoSan</a:t>
            </a:r>
            <a:endParaRPr lang="de-AT" sz="1400" dirty="0">
              <a:solidFill>
                <a:prstClr val="black"/>
              </a:solidFill>
              <a:latin typeface="Titillium Web" panose="00000500000000000000" pitchFamily="2" charset="0"/>
            </a:endParaRPr>
          </a:p>
        </p:txBody>
      </p:sp>
      <p:grpSp>
        <p:nvGrpSpPr>
          <p:cNvPr id="4" name="Gruppieren 3">
            <a:extLst>
              <a:ext uri="{FF2B5EF4-FFF2-40B4-BE49-F238E27FC236}">
                <a16:creationId xmlns:a16="http://schemas.microsoft.com/office/drawing/2014/main" id="{48820F7D-6CB3-B772-398F-17343B998A31}"/>
              </a:ext>
            </a:extLst>
          </p:cNvPr>
          <p:cNvGrpSpPr/>
          <p:nvPr/>
        </p:nvGrpSpPr>
        <p:grpSpPr>
          <a:xfrm>
            <a:off x="5662471" y="2787922"/>
            <a:ext cx="1068045" cy="1209355"/>
            <a:chOff x="6437790" y="3303583"/>
            <a:chExt cx="1247852" cy="1453651"/>
          </a:xfrm>
        </p:grpSpPr>
        <p:sp>
          <p:nvSpPr>
            <p:cNvPr id="215" name="Sechseck 214">
              <a:extLst>
                <a:ext uri="{FF2B5EF4-FFF2-40B4-BE49-F238E27FC236}">
                  <a16:creationId xmlns:a16="http://schemas.microsoft.com/office/drawing/2014/main" id="{6715B0FC-2835-1FF2-4A56-9EB09DD35915}"/>
                </a:ext>
              </a:extLst>
            </p:cNvPr>
            <p:cNvSpPr/>
            <p:nvPr/>
          </p:nvSpPr>
          <p:spPr>
            <a:xfrm rot="5400000">
              <a:off x="6334890" y="3406483"/>
              <a:ext cx="1453651" cy="1247852"/>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216" name="Sechseck 6">
              <a:extLst>
                <a:ext uri="{FF2B5EF4-FFF2-40B4-BE49-F238E27FC236}">
                  <a16:creationId xmlns:a16="http://schemas.microsoft.com/office/drawing/2014/main" id="{C5CD7973-4EFF-416C-596F-7B5799D139E5}"/>
                </a:ext>
              </a:extLst>
            </p:cNvPr>
            <p:cNvSpPr txBox="1"/>
            <p:nvPr/>
          </p:nvSpPr>
          <p:spPr>
            <a:xfrm>
              <a:off x="6535088" y="3530110"/>
              <a:ext cx="1053323" cy="10005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11182">
                <a:lnSpc>
                  <a:spcPct val="90000"/>
                </a:lnSpc>
                <a:spcBef>
                  <a:spcPct val="0"/>
                </a:spcBef>
                <a:spcAft>
                  <a:spcPct val="35000"/>
                </a:spcAft>
                <a:defRPr/>
              </a:pPr>
              <a:r>
                <a:rPr lang="de-AT" sz="1400" dirty="0" err="1">
                  <a:solidFill>
                    <a:prstClr val="black"/>
                  </a:solidFill>
                  <a:latin typeface="Titillium Web"/>
                </a:rPr>
                <a:t>LehB</a:t>
              </a:r>
              <a:br>
                <a:rPr lang="de-AT" sz="1400" dirty="0">
                  <a:latin typeface="Titillium Web" panose="00000500000000000000" pitchFamily="2" charset="0"/>
                </a:rPr>
              </a:br>
              <a:r>
                <a:rPr lang="de-AT" sz="1400" dirty="0" err="1">
                  <a:solidFill>
                    <a:prstClr val="black"/>
                  </a:solidFill>
                  <a:latin typeface="Titillium Web"/>
                </a:rPr>
                <a:t>Klimafit</a:t>
              </a:r>
              <a:r>
                <a:rPr lang="de-AT" sz="1400" dirty="0">
                  <a:solidFill>
                    <a:prstClr val="black"/>
                  </a:solidFill>
                  <a:latin typeface="Titillium Web"/>
                </a:rPr>
                <a:t> 1+2</a:t>
              </a:r>
              <a:endParaRPr lang="de-AT" sz="1400" dirty="0">
                <a:solidFill>
                  <a:prstClr val="black"/>
                </a:solidFill>
                <a:latin typeface="Titillium Web" panose="00000500000000000000" pitchFamily="2" charset="0"/>
              </a:endParaRPr>
            </a:p>
          </p:txBody>
        </p:sp>
      </p:grpSp>
      <p:grpSp>
        <p:nvGrpSpPr>
          <p:cNvPr id="33" name="Gruppieren 32">
            <a:extLst>
              <a:ext uri="{FF2B5EF4-FFF2-40B4-BE49-F238E27FC236}">
                <a16:creationId xmlns:a16="http://schemas.microsoft.com/office/drawing/2014/main" id="{A6E655A5-3F17-C184-FB28-9E0E6EF477F2}"/>
              </a:ext>
            </a:extLst>
          </p:cNvPr>
          <p:cNvGrpSpPr/>
          <p:nvPr/>
        </p:nvGrpSpPr>
        <p:grpSpPr>
          <a:xfrm>
            <a:off x="5666988" y="235209"/>
            <a:ext cx="1058822" cy="1215050"/>
            <a:chOff x="6437790" y="3303583"/>
            <a:chExt cx="1247852" cy="1453651"/>
          </a:xfrm>
        </p:grpSpPr>
        <p:sp>
          <p:nvSpPr>
            <p:cNvPr id="35" name="Sechseck 34">
              <a:extLst>
                <a:ext uri="{FF2B5EF4-FFF2-40B4-BE49-F238E27FC236}">
                  <a16:creationId xmlns:a16="http://schemas.microsoft.com/office/drawing/2014/main" id="{3DC59280-964A-700B-DD53-4599BAE7645D}"/>
                </a:ext>
              </a:extLst>
            </p:cNvPr>
            <p:cNvSpPr/>
            <p:nvPr/>
          </p:nvSpPr>
          <p:spPr>
            <a:xfrm rot="5400000">
              <a:off x="6334890" y="3406483"/>
              <a:ext cx="1453651" cy="1247852"/>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37" name="Sechseck 6">
              <a:extLst>
                <a:ext uri="{FF2B5EF4-FFF2-40B4-BE49-F238E27FC236}">
                  <a16:creationId xmlns:a16="http://schemas.microsoft.com/office/drawing/2014/main" id="{B9EEABAB-1C13-9D19-8E74-A39F06B03880}"/>
                </a:ext>
              </a:extLst>
            </p:cNvPr>
            <p:cNvSpPr txBox="1"/>
            <p:nvPr/>
          </p:nvSpPr>
          <p:spPr>
            <a:xfrm>
              <a:off x="6535088" y="3530110"/>
              <a:ext cx="1053323" cy="10005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11182">
                <a:lnSpc>
                  <a:spcPct val="90000"/>
                </a:lnSpc>
                <a:spcBef>
                  <a:spcPct val="0"/>
                </a:spcBef>
                <a:spcAft>
                  <a:spcPct val="35000"/>
                </a:spcAft>
                <a:defRPr/>
              </a:pPr>
              <a:r>
                <a:rPr lang="de-AT" sz="1400" dirty="0" err="1">
                  <a:solidFill>
                    <a:prstClr val="black"/>
                  </a:solidFill>
                  <a:latin typeface="Titillium Web"/>
                </a:rPr>
                <a:t>BIOCHARm</a:t>
              </a:r>
              <a:endParaRPr lang="de-AT" sz="1400" dirty="0">
                <a:solidFill>
                  <a:prstClr val="black"/>
                </a:solidFill>
                <a:latin typeface="Titillium Web" panose="00000500000000000000" pitchFamily="2" charset="0"/>
              </a:endParaRPr>
            </a:p>
          </p:txBody>
        </p:sp>
      </p:grpSp>
      <p:grpSp>
        <p:nvGrpSpPr>
          <p:cNvPr id="59" name="Gruppieren 58">
            <a:extLst>
              <a:ext uri="{FF2B5EF4-FFF2-40B4-BE49-F238E27FC236}">
                <a16:creationId xmlns:a16="http://schemas.microsoft.com/office/drawing/2014/main" id="{B026B2A6-CFDA-E417-7FE7-BD7217214DEA}"/>
              </a:ext>
            </a:extLst>
          </p:cNvPr>
          <p:cNvGrpSpPr/>
          <p:nvPr/>
        </p:nvGrpSpPr>
        <p:grpSpPr>
          <a:xfrm>
            <a:off x="6823258" y="2787922"/>
            <a:ext cx="1108533" cy="1209355"/>
            <a:chOff x="1705393" y="95"/>
            <a:chExt cx="1747506" cy="2008628"/>
          </a:xfrm>
        </p:grpSpPr>
        <p:sp>
          <p:nvSpPr>
            <p:cNvPr id="103" name="Sechseck 102">
              <a:extLst>
                <a:ext uri="{FF2B5EF4-FFF2-40B4-BE49-F238E27FC236}">
                  <a16:creationId xmlns:a16="http://schemas.microsoft.com/office/drawing/2014/main" id="{E088BE4C-4155-99CE-C787-E5AB5F22DB90}"/>
                </a:ext>
              </a:extLst>
            </p:cNvPr>
            <p:cNvSpPr/>
            <p:nvPr/>
          </p:nvSpPr>
          <p:spPr>
            <a:xfrm rot="5400000">
              <a:off x="1574832" y="130656"/>
              <a:ext cx="2008628" cy="1747506"/>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104" name="Sechseck 6">
              <a:extLst>
                <a:ext uri="{FF2B5EF4-FFF2-40B4-BE49-F238E27FC236}">
                  <a16:creationId xmlns:a16="http://schemas.microsoft.com/office/drawing/2014/main" id="{1CF4CA66-C24A-4ED6-F593-36D295B7F48C}"/>
                </a:ext>
              </a:extLst>
            </p:cNvPr>
            <p:cNvSpPr txBox="1"/>
            <p:nvPr/>
          </p:nvSpPr>
          <p:spPr>
            <a:xfrm>
              <a:off x="1841652" y="313106"/>
              <a:ext cx="147508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endParaRPr lang="de-AT" sz="1400">
                <a:solidFill>
                  <a:prstClr val="black"/>
                </a:solidFill>
                <a:latin typeface="Titillium Web" panose="00000500000000000000" pitchFamily="2" charset="0"/>
              </a:endParaRPr>
            </a:p>
          </p:txBody>
        </p:sp>
      </p:grpSp>
      <p:sp>
        <p:nvSpPr>
          <p:cNvPr id="62" name="Sechseck 6">
            <a:extLst>
              <a:ext uri="{FF2B5EF4-FFF2-40B4-BE49-F238E27FC236}">
                <a16:creationId xmlns:a16="http://schemas.microsoft.com/office/drawing/2014/main" id="{15B6CD8B-24F5-FAA7-1562-7441FC314A77}"/>
              </a:ext>
            </a:extLst>
          </p:cNvPr>
          <p:cNvSpPr txBox="1"/>
          <p:nvPr/>
        </p:nvSpPr>
        <p:spPr>
          <a:xfrm>
            <a:off x="6868851" y="2976378"/>
            <a:ext cx="989702" cy="832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77836">
              <a:lnSpc>
                <a:spcPct val="90000"/>
              </a:lnSpc>
              <a:spcBef>
                <a:spcPct val="0"/>
              </a:spcBef>
              <a:spcAft>
                <a:spcPct val="35000"/>
              </a:spcAft>
              <a:defRPr/>
            </a:pPr>
            <a:r>
              <a:rPr lang="de-AT" sz="1400" dirty="0" err="1">
                <a:solidFill>
                  <a:prstClr val="black"/>
                </a:solidFill>
                <a:latin typeface="Titillium Web" panose="00000500000000000000" pitchFamily="2" charset="0"/>
              </a:rPr>
              <a:t>Favorite</a:t>
            </a:r>
            <a:r>
              <a:rPr lang="de-AT" sz="1400" dirty="0">
                <a:solidFill>
                  <a:prstClr val="black"/>
                </a:solidFill>
                <a:latin typeface="Titillium Web" panose="00000500000000000000" pitchFamily="2" charset="0"/>
              </a:rPr>
              <a:t> </a:t>
            </a:r>
            <a:r>
              <a:rPr lang="de-AT" sz="1400" dirty="0" err="1">
                <a:solidFill>
                  <a:prstClr val="black"/>
                </a:solidFill>
                <a:latin typeface="Titillium Web" panose="00000500000000000000" pitchFamily="2" charset="0"/>
              </a:rPr>
              <a:t>Facade</a:t>
            </a:r>
            <a:r>
              <a:rPr lang="de-AT" sz="1400" dirty="0">
                <a:solidFill>
                  <a:prstClr val="black"/>
                </a:solidFill>
                <a:latin typeface="Titillium Web" panose="00000500000000000000" pitchFamily="2" charset="0"/>
              </a:rPr>
              <a:t> Re-</a:t>
            </a:r>
            <a:r>
              <a:rPr lang="de-AT" sz="1400" dirty="0" err="1">
                <a:solidFill>
                  <a:prstClr val="black"/>
                </a:solidFill>
                <a:latin typeface="Titillium Web" panose="00000500000000000000" pitchFamily="2" charset="0"/>
              </a:rPr>
              <a:t>use</a:t>
            </a:r>
            <a:endParaRPr lang="de-AT" sz="1400" dirty="0">
              <a:solidFill>
                <a:prstClr val="black"/>
              </a:solidFill>
              <a:latin typeface="Titillium Web" panose="00000500000000000000" pitchFamily="2" charset="0"/>
            </a:endParaRPr>
          </a:p>
        </p:txBody>
      </p:sp>
      <p:sp>
        <p:nvSpPr>
          <p:cNvPr id="115" name="Sechseck 6">
            <a:extLst>
              <a:ext uri="{FF2B5EF4-FFF2-40B4-BE49-F238E27FC236}">
                <a16:creationId xmlns:a16="http://schemas.microsoft.com/office/drawing/2014/main" id="{2855A0E0-9DED-C2B9-640E-72FD6C7B76F3}"/>
              </a:ext>
            </a:extLst>
          </p:cNvPr>
          <p:cNvSpPr txBox="1"/>
          <p:nvPr/>
        </p:nvSpPr>
        <p:spPr>
          <a:xfrm>
            <a:off x="10710700" y="1852315"/>
            <a:ext cx="935723" cy="832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endParaRPr lang="de-AT" sz="1400">
              <a:solidFill>
                <a:prstClr val="black"/>
              </a:solidFill>
              <a:latin typeface="Titillium Web"/>
            </a:endParaRPr>
          </a:p>
        </p:txBody>
      </p:sp>
      <p:grpSp>
        <p:nvGrpSpPr>
          <p:cNvPr id="273" name="Gruppieren 272">
            <a:extLst>
              <a:ext uri="{FF2B5EF4-FFF2-40B4-BE49-F238E27FC236}">
                <a16:creationId xmlns:a16="http://schemas.microsoft.com/office/drawing/2014/main" id="{F6D52CCE-9653-4CE5-5DF8-69D985A79EEE}"/>
              </a:ext>
            </a:extLst>
          </p:cNvPr>
          <p:cNvGrpSpPr/>
          <p:nvPr/>
        </p:nvGrpSpPr>
        <p:grpSpPr>
          <a:xfrm>
            <a:off x="8613623" y="434528"/>
            <a:ext cx="2573319" cy="3690011"/>
            <a:chOff x="9342920" y="383151"/>
            <a:chExt cx="2389877" cy="3762066"/>
          </a:xfrm>
        </p:grpSpPr>
        <p:grpSp>
          <p:nvGrpSpPr>
            <p:cNvPr id="272" name="Gruppieren 271">
              <a:extLst>
                <a:ext uri="{FF2B5EF4-FFF2-40B4-BE49-F238E27FC236}">
                  <a16:creationId xmlns:a16="http://schemas.microsoft.com/office/drawing/2014/main" id="{24F44332-F473-1B35-C915-2A7761BB697B}"/>
                </a:ext>
              </a:extLst>
            </p:cNvPr>
            <p:cNvGrpSpPr/>
            <p:nvPr/>
          </p:nvGrpSpPr>
          <p:grpSpPr>
            <a:xfrm>
              <a:off x="9349879" y="1059177"/>
              <a:ext cx="1108533" cy="1209354"/>
              <a:chOff x="9429294" y="383150"/>
              <a:chExt cx="1108533" cy="1209354"/>
            </a:xfrm>
          </p:grpSpPr>
          <p:sp>
            <p:nvSpPr>
              <p:cNvPr id="129" name="Sechseck 128">
                <a:extLst>
                  <a:ext uri="{FF2B5EF4-FFF2-40B4-BE49-F238E27FC236}">
                    <a16:creationId xmlns:a16="http://schemas.microsoft.com/office/drawing/2014/main" id="{3F1EEDC3-CA7C-05B2-CEB6-9923EAF0D2D8}"/>
                  </a:ext>
                </a:extLst>
              </p:cNvPr>
              <p:cNvSpPr/>
              <p:nvPr/>
            </p:nvSpPr>
            <p:spPr>
              <a:xfrm rot="5400000">
                <a:off x="9378884" y="433560"/>
                <a:ext cx="1209354" cy="1108533"/>
              </a:xfrm>
              <a:prstGeom prst="hexagon">
                <a:avLst>
                  <a:gd name="adj" fmla="val 25000"/>
                  <a:gd name="vf" fmla="val 115470"/>
                </a:avLst>
              </a:prstGeom>
              <a:solidFill>
                <a:srgbClr val="006C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130" name="Sechseck 6">
                <a:extLst>
                  <a:ext uri="{FF2B5EF4-FFF2-40B4-BE49-F238E27FC236}">
                    <a16:creationId xmlns:a16="http://schemas.microsoft.com/office/drawing/2014/main" id="{F56D7658-2F5E-726A-F39C-7EC58C87576E}"/>
                  </a:ext>
                </a:extLst>
              </p:cNvPr>
              <p:cNvSpPr txBox="1"/>
              <p:nvPr/>
            </p:nvSpPr>
            <p:spPr>
              <a:xfrm>
                <a:off x="9515730" y="571607"/>
                <a:ext cx="935723" cy="832439"/>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AT" sz="1400" dirty="0">
                    <a:solidFill>
                      <a:schemeClr val="bg1"/>
                    </a:solidFill>
                    <a:latin typeface="Titillium Web"/>
                  </a:rPr>
                  <a:t>ELENA</a:t>
                </a:r>
              </a:p>
            </p:txBody>
          </p:sp>
        </p:grpSp>
        <p:sp>
          <p:nvSpPr>
            <p:cNvPr id="127" name="Sechseck 126">
              <a:extLst>
                <a:ext uri="{FF2B5EF4-FFF2-40B4-BE49-F238E27FC236}">
                  <a16:creationId xmlns:a16="http://schemas.microsoft.com/office/drawing/2014/main" id="{EFD65A5D-23CE-AB81-D784-19960D059FDC}"/>
                </a:ext>
              </a:extLst>
            </p:cNvPr>
            <p:cNvSpPr/>
            <p:nvPr/>
          </p:nvSpPr>
          <p:spPr>
            <a:xfrm rot="5400000">
              <a:off x="10573853" y="433561"/>
              <a:ext cx="1209354" cy="1108533"/>
            </a:xfrm>
            <a:prstGeom prst="hexagon">
              <a:avLst>
                <a:gd name="adj" fmla="val 25000"/>
                <a:gd name="vf" fmla="val 115470"/>
              </a:avLst>
            </a:prstGeom>
            <a:solidFill>
              <a:srgbClr val="006C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45720" rIns="91440" bIns="45720" anchor="t"/>
            <a:lstStyle/>
            <a:p>
              <a:pPr defTabSz="914377">
                <a:defRPr/>
              </a:pPr>
              <a:endParaRPr lang="de-AT" sz="1400">
                <a:solidFill>
                  <a:prstClr val="white"/>
                </a:solidFill>
                <a:latin typeface="Titillium Web" panose="00000500000000000000" pitchFamily="2" charset="0"/>
              </a:endParaRPr>
            </a:p>
          </p:txBody>
        </p:sp>
        <p:sp>
          <p:nvSpPr>
            <p:cNvPr id="128" name="Sechseck 6">
              <a:extLst>
                <a:ext uri="{FF2B5EF4-FFF2-40B4-BE49-F238E27FC236}">
                  <a16:creationId xmlns:a16="http://schemas.microsoft.com/office/drawing/2014/main" id="{49DDAC3F-0948-7A21-2A25-2D1AF2AC89AE}"/>
                </a:ext>
              </a:extLst>
            </p:cNvPr>
            <p:cNvSpPr txBox="1"/>
            <p:nvPr/>
          </p:nvSpPr>
          <p:spPr>
            <a:xfrm>
              <a:off x="10710699" y="571608"/>
              <a:ext cx="935723" cy="8324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DE" sz="1400" dirty="0">
                  <a:solidFill>
                    <a:schemeClr val="bg1"/>
                  </a:solidFill>
                  <a:latin typeface="Titillium Web" panose="00000500000000000000" pitchFamily="2" charset="0"/>
                </a:rPr>
                <a:t>Länderkooperationen</a:t>
              </a:r>
            </a:p>
          </p:txBody>
        </p:sp>
        <p:grpSp>
          <p:nvGrpSpPr>
            <p:cNvPr id="271" name="Gruppieren 270">
              <a:extLst>
                <a:ext uri="{FF2B5EF4-FFF2-40B4-BE49-F238E27FC236}">
                  <a16:creationId xmlns:a16="http://schemas.microsoft.com/office/drawing/2014/main" id="{12148EF1-87AA-53D2-0A2D-57A683DE9313}"/>
                </a:ext>
              </a:extLst>
            </p:cNvPr>
            <p:cNvGrpSpPr/>
            <p:nvPr/>
          </p:nvGrpSpPr>
          <p:grpSpPr>
            <a:xfrm>
              <a:off x="9342920" y="2338220"/>
              <a:ext cx="1108533" cy="1209355"/>
              <a:chOff x="9429295" y="1663856"/>
              <a:chExt cx="1108533" cy="1209355"/>
            </a:xfrm>
          </p:grpSpPr>
          <p:sp>
            <p:nvSpPr>
              <p:cNvPr id="116" name="Sechseck 115">
                <a:extLst>
                  <a:ext uri="{FF2B5EF4-FFF2-40B4-BE49-F238E27FC236}">
                    <a16:creationId xmlns:a16="http://schemas.microsoft.com/office/drawing/2014/main" id="{6F45FE8A-4697-32A7-AC22-E5FD843AAD3F}"/>
                  </a:ext>
                </a:extLst>
              </p:cNvPr>
              <p:cNvSpPr/>
              <p:nvPr/>
            </p:nvSpPr>
            <p:spPr>
              <a:xfrm rot="5400000">
                <a:off x="9378884" y="1714267"/>
                <a:ext cx="1209355" cy="1108533"/>
              </a:xfrm>
              <a:prstGeom prst="hexagon">
                <a:avLst>
                  <a:gd name="adj" fmla="val 25000"/>
                  <a:gd name="vf" fmla="val 115470"/>
                </a:avLst>
              </a:prstGeom>
              <a:solidFill>
                <a:srgbClr val="006C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117" name="Sechseck 6">
                <a:extLst>
                  <a:ext uri="{FF2B5EF4-FFF2-40B4-BE49-F238E27FC236}">
                    <a16:creationId xmlns:a16="http://schemas.microsoft.com/office/drawing/2014/main" id="{0BACA171-E96A-AAEE-E0D4-3380605AA541}"/>
                  </a:ext>
                </a:extLst>
              </p:cNvPr>
              <p:cNvSpPr txBox="1"/>
              <p:nvPr/>
            </p:nvSpPr>
            <p:spPr>
              <a:xfrm>
                <a:off x="9515731" y="1852314"/>
                <a:ext cx="935723" cy="832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AT" sz="1400" dirty="0">
                    <a:solidFill>
                      <a:schemeClr val="bg1"/>
                    </a:solidFill>
                    <a:latin typeface="Titillium Web"/>
                  </a:rPr>
                  <a:t>Impact</a:t>
                </a:r>
                <a:r>
                  <a:rPr lang="de-AT" sz="1400" dirty="0">
                    <a:solidFill>
                      <a:prstClr val="black"/>
                    </a:solidFill>
                    <a:latin typeface="Titillium Web"/>
                  </a:rPr>
                  <a:t> </a:t>
                </a:r>
                <a:r>
                  <a:rPr lang="de-AT" sz="1400" dirty="0">
                    <a:solidFill>
                      <a:schemeClr val="bg1"/>
                    </a:solidFill>
                    <a:latin typeface="Titillium Web"/>
                  </a:rPr>
                  <a:t>Days</a:t>
                </a:r>
                <a:endParaRPr lang="de-AT" sz="1400" dirty="0">
                  <a:solidFill>
                    <a:schemeClr val="bg1"/>
                  </a:solidFill>
                  <a:latin typeface="Titillium Web" panose="00000500000000000000" pitchFamily="2" charset="0"/>
                </a:endParaRPr>
              </a:p>
            </p:txBody>
          </p:sp>
        </p:grpSp>
        <p:sp>
          <p:nvSpPr>
            <p:cNvPr id="114" name="Sechseck 113">
              <a:extLst>
                <a:ext uri="{FF2B5EF4-FFF2-40B4-BE49-F238E27FC236}">
                  <a16:creationId xmlns:a16="http://schemas.microsoft.com/office/drawing/2014/main" id="{C1D3AE11-7E72-6F2C-9313-3D58E78F35D1}"/>
                </a:ext>
              </a:extLst>
            </p:cNvPr>
            <p:cNvSpPr/>
            <p:nvPr/>
          </p:nvSpPr>
          <p:spPr>
            <a:xfrm rot="5400000">
              <a:off x="10573853" y="1714268"/>
              <a:ext cx="1209355" cy="1108533"/>
            </a:xfrm>
            <a:prstGeom prst="hexagon">
              <a:avLst>
                <a:gd name="adj" fmla="val 25000"/>
                <a:gd name="vf" fmla="val 115470"/>
              </a:avLst>
            </a:prstGeom>
            <a:solidFill>
              <a:srgbClr val="006C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95" name="Sechseck 94">
              <a:extLst>
                <a:ext uri="{FF2B5EF4-FFF2-40B4-BE49-F238E27FC236}">
                  <a16:creationId xmlns:a16="http://schemas.microsoft.com/office/drawing/2014/main" id="{3E341D3A-8BA4-2152-8F09-299AB9FC20A8}"/>
                </a:ext>
              </a:extLst>
            </p:cNvPr>
            <p:cNvSpPr/>
            <p:nvPr/>
          </p:nvSpPr>
          <p:spPr>
            <a:xfrm rot="5400000">
              <a:off x="10573853" y="2986273"/>
              <a:ext cx="1209355" cy="1108533"/>
            </a:xfrm>
            <a:prstGeom prst="hexagon">
              <a:avLst>
                <a:gd name="adj" fmla="val 25000"/>
                <a:gd name="vf" fmla="val 115470"/>
              </a:avLst>
            </a:prstGeom>
            <a:solidFill>
              <a:srgbClr val="006C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96" name="Sechseck 6">
              <a:extLst>
                <a:ext uri="{FF2B5EF4-FFF2-40B4-BE49-F238E27FC236}">
                  <a16:creationId xmlns:a16="http://schemas.microsoft.com/office/drawing/2014/main" id="{BEAE070D-4DC4-4753-E5A4-3C92AB2D68A9}"/>
                </a:ext>
              </a:extLst>
            </p:cNvPr>
            <p:cNvSpPr txBox="1"/>
            <p:nvPr/>
          </p:nvSpPr>
          <p:spPr>
            <a:xfrm>
              <a:off x="10710667" y="3273471"/>
              <a:ext cx="935722" cy="832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AT" sz="1400" dirty="0">
                  <a:solidFill>
                    <a:schemeClr val="bg1"/>
                  </a:solidFill>
                  <a:latin typeface="Titillium Web" panose="00000500000000000000" pitchFamily="2" charset="0"/>
                </a:rPr>
                <a:t>Sanierungs-gipfel</a:t>
              </a:r>
            </a:p>
            <a:p>
              <a:pPr algn="ctr" defTabSz="800080">
                <a:lnSpc>
                  <a:spcPct val="90000"/>
                </a:lnSpc>
                <a:spcBef>
                  <a:spcPct val="0"/>
                </a:spcBef>
                <a:spcAft>
                  <a:spcPct val="35000"/>
                </a:spcAft>
                <a:defRPr/>
              </a:pPr>
              <a:endParaRPr lang="de-AT" sz="1400" dirty="0">
                <a:solidFill>
                  <a:schemeClr val="bg1"/>
                </a:solidFill>
                <a:latin typeface="Titillium Web" panose="00000500000000000000" pitchFamily="2" charset="0"/>
              </a:endParaRPr>
            </a:p>
          </p:txBody>
        </p:sp>
        <p:sp>
          <p:nvSpPr>
            <p:cNvPr id="65" name="Sechseck 6">
              <a:extLst>
                <a:ext uri="{FF2B5EF4-FFF2-40B4-BE49-F238E27FC236}">
                  <a16:creationId xmlns:a16="http://schemas.microsoft.com/office/drawing/2014/main" id="{B421E5D2-1DA9-6E9A-0B6D-DE344440DB24}"/>
                </a:ext>
              </a:extLst>
            </p:cNvPr>
            <p:cNvSpPr txBox="1"/>
            <p:nvPr/>
          </p:nvSpPr>
          <p:spPr>
            <a:xfrm>
              <a:off x="10706690" y="1852311"/>
              <a:ext cx="935722" cy="832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DE" sz="1400" dirty="0">
                  <a:solidFill>
                    <a:schemeClr val="bg1"/>
                  </a:solidFill>
                  <a:latin typeface="Titillium Web"/>
                </a:rPr>
                <a:t>QP Sanierung</a:t>
              </a:r>
              <a:endParaRPr lang="en-US" dirty="0">
                <a:solidFill>
                  <a:schemeClr val="bg1"/>
                </a:solidFill>
              </a:endParaRPr>
            </a:p>
          </p:txBody>
        </p:sp>
      </p:grpSp>
      <p:sp>
        <p:nvSpPr>
          <p:cNvPr id="87" name="Sechseck 84">
            <a:extLst>
              <a:ext uri="{FF2B5EF4-FFF2-40B4-BE49-F238E27FC236}">
                <a16:creationId xmlns:a16="http://schemas.microsoft.com/office/drawing/2014/main" id="{51AF2E64-5FBB-8502-A985-98AF061AA4EC}"/>
              </a:ext>
            </a:extLst>
          </p:cNvPr>
          <p:cNvSpPr/>
          <p:nvPr/>
        </p:nvSpPr>
        <p:spPr>
          <a:xfrm rot="5400000">
            <a:off x="6772846" y="4164958"/>
            <a:ext cx="1209354" cy="1108533"/>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88" name="Sechseck 6">
            <a:extLst>
              <a:ext uri="{FF2B5EF4-FFF2-40B4-BE49-F238E27FC236}">
                <a16:creationId xmlns:a16="http://schemas.microsoft.com/office/drawing/2014/main" id="{7AB7ADB7-2321-4572-1318-43363BF5B18E}"/>
              </a:ext>
            </a:extLst>
          </p:cNvPr>
          <p:cNvSpPr txBox="1"/>
          <p:nvPr/>
        </p:nvSpPr>
        <p:spPr>
          <a:xfrm>
            <a:off x="6909693" y="4303005"/>
            <a:ext cx="935723" cy="8324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AT" sz="1400" dirty="0">
                <a:solidFill>
                  <a:schemeClr val="tx1"/>
                </a:solidFill>
                <a:latin typeface="Titillium Web"/>
              </a:rPr>
              <a:t>Meidlinger L</a:t>
            </a:r>
          </a:p>
        </p:txBody>
      </p:sp>
      <p:grpSp>
        <p:nvGrpSpPr>
          <p:cNvPr id="270" name="Gruppieren 269">
            <a:extLst>
              <a:ext uri="{FF2B5EF4-FFF2-40B4-BE49-F238E27FC236}">
                <a16:creationId xmlns:a16="http://schemas.microsoft.com/office/drawing/2014/main" id="{220E3904-A2CB-BE8A-504B-ACF40E49D3F6}"/>
              </a:ext>
            </a:extLst>
          </p:cNvPr>
          <p:cNvGrpSpPr/>
          <p:nvPr/>
        </p:nvGrpSpPr>
        <p:grpSpPr>
          <a:xfrm>
            <a:off x="6841702" y="1515917"/>
            <a:ext cx="1108533" cy="1209354"/>
            <a:chOff x="8018226" y="4114549"/>
            <a:chExt cx="1108533" cy="1209354"/>
          </a:xfrm>
        </p:grpSpPr>
        <p:sp>
          <p:nvSpPr>
            <p:cNvPr id="82" name="Sechseck 23">
              <a:extLst>
                <a:ext uri="{FF2B5EF4-FFF2-40B4-BE49-F238E27FC236}">
                  <a16:creationId xmlns:a16="http://schemas.microsoft.com/office/drawing/2014/main" id="{928C6E9B-15E8-4E08-7997-1D29CE7BB133}"/>
                </a:ext>
              </a:extLst>
            </p:cNvPr>
            <p:cNvSpPr/>
            <p:nvPr/>
          </p:nvSpPr>
          <p:spPr>
            <a:xfrm rot="5400000">
              <a:off x="7967816" y="4164959"/>
              <a:ext cx="1209354" cy="1108533"/>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45720" rIns="91440" bIns="45720" anchor="t"/>
            <a:lstStyle/>
            <a:p>
              <a:pPr defTabSz="914377">
                <a:defRPr/>
              </a:pPr>
              <a:endParaRPr lang="de-AT" sz="1400">
                <a:solidFill>
                  <a:schemeClr val="tx1"/>
                </a:solidFill>
                <a:latin typeface="Titillium Web" panose="00000500000000000000" pitchFamily="2" charset="0"/>
              </a:endParaRPr>
            </a:p>
          </p:txBody>
        </p:sp>
        <p:sp>
          <p:nvSpPr>
            <p:cNvPr id="68" name="Sechseck 6">
              <a:extLst>
                <a:ext uri="{FF2B5EF4-FFF2-40B4-BE49-F238E27FC236}">
                  <a16:creationId xmlns:a16="http://schemas.microsoft.com/office/drawing/2014/main" id="{EC59BA93-C5F1-E8AB-F67A-CE0EA5658954}"/>
                </a:ext>
              </a:extLst>
            </p:cNvPr>
            <p:cNvSpPr txBox="1"/>
            <p:nvPr/>
          </p:nvSpPr>
          <p:spPr>
            <a:xfrm>
              <a:off x="8097423" y="4303002"/>
              <a:ext cx="935722" cy="832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AT" sz="1400" dirty="0" err="1">
                  <a:solidFill>
                    <a:schemeClr val="tx1"/>
                  </a:solidFill>
                  <a:latin typeface="Titillium Web"/>
                </a:rPr>
                <a:t>Lehb:Klima-fit</a:t>
              </a:r>
              <a:r>
                <a:rPr lang="de-AT" sz="1400" dirty="0">
                  <a:solidFill>
                    <a:schemeClr val="tx1"/>
                  </a:solidFill>
                  <a:latin typeface="Titillium Web"/>
                </a:rPr>
                <a:t>!</a:t>
              </a:r>
            </a:p>
          </p:txBody>
        </p:sp>
      </p:grpSp>
      <p:sp>
        <p:nvSpPr>
          <p:cNvPr id="78" name="Sechseck 100">
            <a:extLst>
              <a:ext uri="{FF2B5EF4-FFF2-40B4-BE49-F238E27FC236}">
                <a16:creationId xmlns:a16="http://schemas.microsoft.com/office/drawing/2014/main" id="{0002BFEB-18F5-C11F-2F44-A5C603796E25}"/>
              </a:ext>
            </a:extLst>
          </p:cNvPr>
          <p:cNvSpPr/>
          <p:nvPr/>
        </p:nvSpPr>
        <p:spPr>
          <a:xfrm rot="5400000">
            <a:off x="2125747" y="4173706"/>
            <a:ext cx="1205129" cy="1068008"/>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79" name="Sechseck 6">
            <a:extLst>
              <a:ext uri="{FF2B5EF4-FFF2-40B4-BE49-F238E27FC236}">
                <a16:creationId xmlns:a16="http://schemas.microsoft.com/office/drawing/2014/main" id="{CEA53C77-2FEA-46A4-EBD0-9312B6BC19AC}"/>
              </a:ext>
            </a:extLst>
          </p:cNvPr>
          <p:cNvSpPr txBox="1"/>
          <p:nvPr/>
        </p:nvSpPr>
        <p:spPr>
          <a:xfrm>
            <a:off x="2277584" y="4292945"/>
            <a:ext cx="901515" cy="8295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DE" sz="1400" dirty="0">
                <a:solidFill>
                  <a:prstClr val="black"/>
                </a:solidFill>
                <a:latin typeface="Titillium Web" panose="00000500000000000000" pitchFamily="2" charset="0"/>
              </a:rPr>
              <a:t>DEKOOP</a:t>
            </a:r>
            <a:endParaRPr lang="de-AT" sz="1400" dirty="0">
              <a:solidFill>
                <a:prstClr val="black"/>
              </a:solidFill>
              <a:latin typeface="Titillium Web" panose="00000500000000000000" pitchFamily="2" charset="0"/>
            </a:endParaRPr>
          </a:p>
        </p:txBody>
      </p:sp>
      <p:sp>
        <p:nvSpPr>
          <p:cNvPr id="77" name="Sechseck 105">
            <a:extLst>
              <a:ext uri="{FF2B5EF4-FFF2-40B4-BE49-F238E27FC236}">
                <a16:creationId xmlns:a16="http://schemas.microsoft.com/office/drawing/2014/main" id="{C215342F-1EF6-CADD-6FD2-A38BA3D21678}"/>
              </a:ext>
            </a:extLst>
          </p:cNvPr>
          <p:cNvSpPr/>
          <p:nvPr/>
        </p:nvSpPr>
        <p:spPr>
          <a:xfrm rot="5400000">
            <a:off x="5589241" y="4173706"/>
            <a:ext cx="1205129" cy="1068008"/>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45720" rIns="91440" bIns="45720" anchor="t"/>
          <a:lstStyle/>
          <a:p>
            <a:pPr defTabSz="914377">
              <a:defRPr/>
            </a:pPr>
            <a:endParaRPr lang="de-AT" sz="1400">
              <a:solidFill>
                <a:prstClr val="white"/>
              </a:solidFill>
              <a:latin typeface="Titillium Web" panose="00000500000000000000" pitchFamily="2" charset="0"/>
            </a:endParaRPr>
          </a:p>
        </p:txBody>
      </p:sp>
      <p:sp>
        <p:nvSpPr>
          <p:cNvPr id="69" name="Sechseck 6">
            <a:extLst>
              <a:ext uri="{FF2B5EF4-FFF2-40B4-BE49-F238E27FC236}">
                <a16:creationId xmlns:a16="http://schemas.microsoft.com/office/drawing/2014/main" id="{DD0A549C-673E-498A-4BDE-5AFAC475EC02}"/>
              </a:ext>
            </a:extLst>
          </p:cNvPr>
          <p:cNvSpPr txBox="1"/>
          <p:nvPr/>
        </p:nvSpPr>
        <p:spPr>
          <a:xfrm>
            <a:off x="5741449" y="4292943"/>
            <a:ext cx="901515" cy="8295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080">
              <a:lnSpc>
                <a:spcPct val="90000"/>
              </a:lnSpc>
              <a:spcBef>
                <a:spcPct val="0"/>
              </a:spcBef>
              <a:spcAft>
                <a:spcPct val="35000"/>
              </a:spcAft>
              <a:defRPr/>
            </a:pPr>
            <a:r>
              <a:rPr lang="de-AT" sz="1400" dirty="0" err="1">
                <a:solidFill>
                  <a:schemeClr val="tx1"/>
                </a:solidFill>
                <a:latin typeface="Titillium Web"/>
              </a:rPr>
              <a:t>MidSKlin</a:t>
            </a:r>
            <a:endParaRPr lang="de-AT" sz="1400" dirty="0">
              <a:solidFill>
                <a:schemeClr val="tx1"/>
              </a:solidFill>
              <a:latin typeface="Titillium Web"/>
            </a:endParaRPr>
          </a:p>
        </p:txBody>
      </p:sp>
      <p:grpSp>
        <p:nvGrpSpPr>
          <p:cNvPr id="255" name="Gruppieren 254">
            <a:extLst>
              <a:ext uri="{FF2B5EF4-FFF2-40B4-BE49-F238E27FC236}">
                <a16:creationId xmlns:a16="http://schemas.microsoft.com/office/drawing/2014/main" id="{B3B6A4D0-BA16-59ED-9BD0-4A2BCD5AD7C9}"/>
              </a:ext>
            </a:extLst>
          </p:cNvPr>
          <p:cNvGrpSpPr/>
          <p:nvPr/>
        </p:nvGrpSpPr>
        <p:grpSpPr>
          <a:xfrm>
            <a:off x="6841702" y="242230"/>
            <a:ext cx="1058822" cy="1215050"/>
            <a:chOff x="6437790" y="3303583"/>
            <a:chExt cx="1247852" cy="1453651"/>
          </a:xfrm>
        </p:grpSpPr>
        <p:sp>
          <p:nvSpPr>
            <p:cNvPr id="256" name="Sechseck 255">
              <a:extLst>
                <a:ext uri="{FF2B5EF4-FFF2-40B4-BE49-F238E27FC236}">
                  <a16:creationId xmlns:a16="http://schemas.microsoft.com/office/drawing/2014/main" id="{9CCC2B66-D4CB-C40B-A98F-A5350246CC37}"/>
                </a:ext>
              </a:extLst>
            </p:cNvPr>
            <p:cNvSpPr/>
            <p:nvPr/>
          </p:nvSpPr>
          <p:spPr>
            <a:xfrm rot="5400000">
              <a:off x="6334890" y="3406483"/>
              <a:ext cx="1453651" cy="1247852"/>
            </a:xfrm>
            <a:prstGeom prst="hexagon">
              <a:avLst>
                <a:gd name="adj" fmla="val 25000"/>
                <a:gd name="vf" fmla="val 115470"/>
              </a:avLst>
            </a:prstGeom>
            <a:solidFill>
              <a:srgbClr val="14EB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defRPr/>
              </a:pPr>
              <a:endParaRPr lang="de-AT" sz="1400">
                <a:solidFill>
                  <a:prstClr val="white"/>
                </a:solidFill>
                <a:latin typeface="Titillium Web" panose="00000500000000000000" pitchFamily="2" charset="0"/>
              </a:endParaRPr>
            </a:p>
          </p:txBody>
        </p:sp>
        <p:sp>
          <p:nvSpPr>
            <p:cNvPr id="257" name="Sechseck 6">
              <a:extLst>
                <a:ext uri="{FF2B5EF4-FFF2-40B4-BE49-F238E27FC236}">
                  <a16:creationId xmlns:a16="http://schemas.microsoft.com/office/drawing/2014/main" id="{83498AD6-AB7A-3308-F602-89BE0792D1F8}"/>
                </a:ext>
              </a:extLst>
            </p:cNvPr>
            <p:cNvSpPr txBox="1"/>
            <p:nvPr/>
          </p:nvSpPr>
          <p:spPr>
            <a:xfrm>
              <a:off x="6535088" y="3530110"/>
              <a:ext cx="1053323" cy="10005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11182">
                <a:lnSpc>
                  <a:spcPct val="90000"/>
                </a:lnSpc>
                <a:spcBef>
                  <a:spcPct val="0"/>
                </a:spcBef>
                <a:spcAft>
                  <a:spcPct val="35000"/>
                </a:spcAft>
                <a:defRPr/>
              </a:pPr>
              <a:r>
                <a:rPr lang="de-AT" sz="1400" dirty="0">
                  <a:solidFill>
                    <a:prstClr val="black"/>
                  </a:solidFill>
                  <a:latin typeface="Titillium Web"/>
                </a:rPr>
                <a:t>BEE.AI</a:t>
              </a:r>
              <a:endParaRPr lang="de-AT" sz="1400" dirty="0">
                <a:solidFill>
                  <a:prstClr val="black"/>
                </a:solidFill>
                <a:latin typeface="Titillium Web" panose="00000500000000000000" pitchFamily="2" charset="0"/>
              </a:endParaRPr>
            </a:p>
          </p:txBody>
        </p:sp>
      </p:grpSp>
    </p:spTree>
    <p:extLst>
      <p:ext uri="{BB962C8B-B14F-4D97-AF65-F5344CB8AC3E}">
        <p14:creationId xmlns:p14="http://schemas.microsoft.com/office/powerpoint/2010/main" val="671334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2E4DD-D3F8-249E-FF3B-B0AEB4B7DF25}"/>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E388B015-8ADD-BF56-09A4-C9F93284F62E}"/>
              </a:ext>
            </a:extLst>
          </p:cNvPr>
          <p:cNvSpPr>
            <a:spLocks noGrp="1"/>
          </p:cNvSpPr>
          <p:nvPr>
            <p:ph type="title"/>
          </p:nvPr>
        </p:nvSpPr>
        <p:spPr>
          <a:xfrm>
            <a:off x="6639375" y="802350"/>
            <a:ext cx="5163418" cy="1795386"/>
          </a:xfrm>
        </p:spPr>
        <p:txBody>
          <a:bodyPr>
            <a:normAutofit/>
          </a:bodyPr>
          <a:lstStyle/>
          <a:p>
            <a:r>
              <a:rPr lang="de-DE" dirty="0"/>
              <a:t>RENOWAVE.AT Impact Days 2026 18-19 November</a:t>
            </a:r>
            <a:br>
              <a:rPr lang="de-DE" dirty="0"/>
            </a:br>
            <a:r>
              <a:rPr lang="de-DE" dirty="0"/>
              <a:t>Dornbirn, Vorarlberg</a:t>
            </a:r>
            <a:endParaRPr lang="de-AT" dirty="0"/>
          </a:p>
        </p:txBody>
      </p:sp>
      <p:sp>
        <p:nvSpPr>
          <p:cNvPr id="7" name="Inhaltsplatzhalter 2">
            <a:extLst>
              <a:ext uri="{FF2B5EF4-FFF2-40B4-BE49-F238E27FC236}">
                <a16:creationId xmlns:a16="http://schemas.microsoft.com/office/drawing/2014/main" id="{C746E3D6-1D7E-1897-6CA6-BB32C396802F}"/>
              </a:ext>
            </a:extLst>
          </p:cNvPr>
          <p:cNvSpPr txBox="1">
            <a:spLocks/>
          </p:cNvSpPr>
          <p:nvPr/>
        </p:nvSpPr>
        <p:spPr>
          <a:xfrm>
            <a:off x="6639374" y="2700437"/>
            <a:ext cx="5085697" cy="2195817"/>
          </a:xfrm>
          <a:prstGeom prst="rect">
            <a:avLst/>
          </a:prstGeom>
          <a:noFill/>
          <a:ln>
            <a:noFill/>
          </a:ln>
        </p:spPr>
        <p:txBody>
          <a:bodyPr vert="horz" wrap="square" lIns="91440" tIns="45720" rIns="91440" bIns="45720" anchor="t" anchorCtr="0" compatLnSpc="1">
            <a:normAutofit lnSpcReduction="10000"/>
          </a:bodyPr>
          <a:lstStyle>
            <a:lvl1pPr marL="185738" marR="0" lvl="0" indent="-185738" algn="l" defTabSz="742950" rtl="0" eaLnBrk="1" fontAlgn="auto" hangingPunct="1">
              <a:lnSpc>
                <a:spcPct val="90000"/>
              </a:lnSpc>
              <a:spcBef>
                <a:spcPts val="813"/>
              </a:spcBef>
              <a:spcAft>
                <a:spcPts val="0"/>
              </a:spcAft>
              <a:buSzPct val="100000"/>
              <a:buFont typeface="Arial" pitchFamily="34"/>
              <a:buChar char="•"/>
              <a:tabLst/>
              <a:defRPr lang="de-DE" sz="2275" b="0" i="0" u="none" strike="noStrike" kern="1200" cap="none" spc="0" baseline="0">
                <a:solidFill>
                  <a:srgbClr val="3E434B"/>
                </a:solidFill>
                <a:uFillTx/>
                <a:latin typeface="Titillium Web" pitchFamily="2"/>
              </a:defRPr>
            </a:lvl1pPr>
            <a:lvl2pPr marL="557213" marR="0" lvl="1" indent="-185738" algn="l" defTabSz="742950" rtl="0" eaLnBrk="1" fontAlgn="auto" hangingPunct="1">
              <a:lnSpc>
                <a:spcPct val="90000"/>
              </a:lnSpc>
              <a:spcBef>
                <a:spcPts val="406"/>
              </a:spcBef>
              <a:spcAft>
                <a:spcPts val="0"/>
              </a:spcAft>
              <a:buSzPct val="100000"/>
              <a:buFont typeface="Arial" pitchFamily="34"/>
              <a:buChar char="•"/>
              <a:tabLst/>
              <a:defRPr lang="de-DE" sz="1950" b="0" i="0" u="none" strike="noStrike" kern="1200" cap="none" spc="0" baseline="0">
                <a:solidFill>
                  <a:srgbClr val="3E434B"/>
                </a:solidFill>
                <a:uFillTx/>
                <a:latin typeface="Titillium Web" pitchFamily="2"/>
              </a:defRPr>
            </a:lvl2pPr>
            <a:lvl3pPr marL="928688" marR="0" lvl="2" indent="-185738" algn="l" defTabSz="742950" rtl="0" eaLnBrk="1" fontAlgn="auto" hangingPunct="1">
              <a:lnSpc>
                <a:spcPct val="90000"/>
              </a:lnSpc>
              <a:spcBef>
                <a:spcPts val="406"/>
              </a:spcBef>
              <a:spcAft>
                <a:spcPts val="0"/>
              </a:spcAft>
              <a:buSzPct val="100000"/>
              <a:buFont typeface="Arial" pitchFamily="34"/>
              <a:buChar char="•"/>
              <a:tabLst/>
              <a:defRPr lang="de-DE" sz="1625" b="0" i="0" u="none" strike="noStrike" kern="1200" cap="none" spc="0" baseline="0">
                <a:solidFill>
                  <a:srgbClr val="3E434B"/>
                </a:solidFill>
                <a:uFillTx/>
                <a:latin typeface="Titillium Web" pitchFamily="2"/>
              </a:defRPr>
            </a:lvl3pPr>
            <a:lvl4pPr marL="1300163" marR="0" lvl="3" indent="-185738" algn="l" defTabSz="742950" rtl="0" eaLnBrk="1" fontAlgn="auto" hangingPunct="1">
              <a:lnSpc>
                <a:spcPct val="90000"/>
              </a:lnSpc>
              <a:spcBef>
                <a:spcPts val="406"/>
              </a:spcBef>
              <a:spcAft>
                <a:spcPts val="0"/>
              </a:spcAft>
              <a:buSzPct val="100000"/>
              <a:buFont typeface="Arial" pitchFamily="34"/>
              <a:buChar char="•"/>
              <a:tabLst/>
              <a:defRPr lang="de-DE" sz="1463" b="0" i="0" u="none" strike="noStrike" kern="1200" cap="none" spc="0" baseline="0">
                <a:solidFill>
                  <a:srgbClr val="3E434B"/>
                </a:solidFill>
                <a:uFillTx/>
                <a:latin typeface="Titillium Web" pitchFamily="2"/>
              </a:defRPr>
            </a:lvl4pPr>
            <a:lvl5pPr marL="1671638" marR="0" lvl="4" indent="-185738" algn="l" defTabSz="742950" rtl="0" eaLnBrk="1" fontAlgn="auto" hangingPunct="1">
              <a:lnSpc>
                <a:spcPct val="90000"/>
              </a:lnSpc>
              <a:spcBef>
                <a:spcPts val="406"/>
              </a:spcBef>
              <a:spcAft>
                <a:spcPts val="0"/>
              </a:spcAft>
              <a:buSzPct val="100000"/>
              <a:buFont typeface="Arial" pitchFamily="34"/>
              <a:buChar char="•"/>
              <a:tabLst/>
              <a:defRPr lang="de-DE" sz="1463" b="0" i="0" u="none" strike="noStrike" kern="1200" cap="none" spc="0" baseline="0">
                <a:solidFill>
                  <a:srgbClr val="3E434B"/>
                </a:solidFill>
                <a:uFillTx/>
                <a:latin typeface="Titillium Web" pitchFamily="2"/>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lnSpc>
                <a:spcPct val="150000"/>
              </a:lnSpc>
              <a:buNone/>
            </a:pPr>
            <a:r>
              <a:rPr lang="de-DE" sz="2400" dirty="0"/>
              <a:t>Wir bringen Menschen zusammen, </a:t>
            </a:r>
            <a:br>
              <a:rPr lang="de-DE" sz="2400" dirty="0"/>
            </a:br>
            <a:r>
              <a:rPr lang="de-DE" sz="2400" dirty="0"/>
              <a:t>die die "große Transformation" des Gebäudebestandes voranbringen wollen.</a:t>
            </a:r>
          </a:p>
        </p:txBody>
      </p:sp>
      <p:sp>
        <p:nvSpPr>
          <p:cNvPr id="2" name="Titel 4">
            <a:extLst>
              <a:ext uri="{FF2B5EF4-FFF2-40B4-BE49-F238E27FC236}">
                <a16:creationId xmlns:a16="http://schemas.microsoft.com/office/drawing/2014/main" id="{B293DF29-9F01-8206-6068-BEFCEE1E7C66}"/>
              </a:ext>
            </a:extLst>
          </p:cNvPr>
          <p:cNvSpPr txBox="1">
            <a:spLocks/>
          </p:cNvSpPr>
          <p:nvPr/>
        </p:nvSpPr>
        <p:spPr bwMode="gray">
          <a:xfrm>
            <a:off x="6639374" y="4896254"/>
            <a:ext cx="4700570" cy="840563"/>
          </a:xfrm>
          <a:prstGeom prst="rect">
            <a:avLst/>
          </a:prstGeom>
          <a:noFill/>
          <a:ln>
            <a:noFill/>
          </a:ln>
        </p:spPr>
        <p:txBody>
          <a:bodyPr vert="horz" wrap="square" lIns="91440" tIns="45720" rIns="91440" bIns="45720" anchor="t" anchorCtr="0" compatLnSpc="1">
            <a:normAutofit/>
          </a:bodyPr>
          <a:lstStyle>
            <a:lvl1pPr marL="0" marR="0" lvl="0" indent="0" algn="l" defTabSz="742950" rtl="0" eaLnBrk="1" fontAlgn="auto" hangingPunct="1">
              <a:lnSpc>
                <a:spcPct val="120000"/>
              </a:lnSpc>
              <a:spcBef>
                <a:spcPts val="0"/>
              </a:spcBef>
              <a:spcAft>
                <a:spcPts val="0"/>
              </a:spcAft>
              <a:buNone/>
              <a:tabLst/>
              <a:defRPr lang="de-DE" sz="2925" b="0" i="0" u="none" strike="noStrike" kern="1200" cap="none" spc="0" baseline="0">
                <a:solidFill>
                  <a:srgbClr val="3E434B"/>
                </a:solidFill>
                <a:uFillTx/>
                <a:latin typeface="Titillium Web SemiBold"/>
              </a:defRPr>
            </a:lvl1pPr>
          </a:lstStyle>
          <a:p>
            <a:r>
              <a:rPr lang="de-AT"/>
              <a:t>www.impact-days.at</a:t>
            </a:r>
          </a:p>
        </p:txBody>
      </p:sp>
      <p:pic>
        <p:nvPicPr>
          <p:cNvPr id="3" name="Grafik 2" descr="Ein Bild, das Himmel, Wolke, draußen, Architektur enthält.&#10;&#10;KI-generierte Inhalte können fehlerhaft sein.">
            <a:extLst>
              <a:ext uri="{FF2B5EF4-FFF2-40B4-BE49-F238E27FC236}">
                <a16:creationId xmlns:a16="http://schemas.microsoft.com/office/drawing/2014/main" id="{3CED0184-DBE3-5B27-22A6-1C367E312FA3}"/>
              </a:ext>
            </a:extLst>
          </p:cNvPr>
          <p:cNvPicPr>
            <a:picLocks noChangeAspect="1"/>
          </p:cNvPicPr>
          <p:nvPr/>
        </p:nvPicPr>
        <p:blipFill>
          <a:blip r:embed="rId2"/>
          <a:srcRect l="9264" r="8983"/>
          <a:stretch>
            <a:fillRect/>
          </a:stretch>
        </p:blipFill>
        <p:spPr>
          <a:xfrm>
            <a:off x="-129824" y="0"/>
            <a:ext cx="6326535" cy="4056845"/>
          </a:xfrm>
          <a:prstGeom prst="rect">
            <a:avLst/>
          </a:prstGeom>
        </p:spPr>
      </p:pic>
      <p:sp>
        <p:nvSpPr>
          <p:cNvPr id="4" name="Inhaltsplatzhalter 2">
            <a:extLst>
              <a:ext uri="{FF2B5EF4-FFF2-40B4-BE49-F238E27FC236}">
                <a16:creationId xmlns:a16="http://schemas.microsoft.com/office/drawing/2014/main" id="{60948051-22C4-8084-60F5-7213334F223B}"/>
              </a:ext>
            </a:extLst>
          </p:cNvPr>
          <p:cNvSpPr txBox="1">
            <a:spLocks/>
          </p:cNvSpPr>
          <p:nvPr/>
        </p:nvSpPr>
        <p:spPr>
          <a:xfrm>
            <a:off x="0" y="-61353"/>
            <a:ext cx="4638226" cy="730540"/>
          </a:xfrm>
          <a:prstGeom prst="rect">
            <a:avLst/>
          </a:prstGeom>
          <a:noFill/>
          <a:ln>
            <a:noFill/>
          </a:ln>
        </p:spPr>
        <p:txBody>
          <a:bodyPr vert="horz" wrap="square" lIns="91440" tIns="45720" rIns="91440" bIns="45720" anchor="t" anchorCtr="0" compatLnSpc="1">
            <a:normAutofit/>
          </a:bodyPr>
          <a:lstStyle>
            <a:lvl1pPr marL="185738" marR="0" lvl="0" indent="-185738" algn="l" defTabSz="742950" rtl="0" eaLnBrk="1" fontAlgn="auto" hangingPunct="1">
              <a:lnSpc>
                <a:spcPct val="90000"/>
              </a:lnSpc>
              <a:spcBef>
                <a:spcPts val="813"/>
              </a:spcBef>
              <a:spcAft>
                <a:spcPts val="0"/>
              </a:spcAft>
              <a:buSzPct val="100000"/>
              <a:buFont typeface="Arial" pitchFamily="34"/>
              <a:buChar char="•"/>
              <a:tabLst/>
              <a:defRPr lang="de-DE" sz="2275" b="0" i="0" u="none" strike="noStrike" kern="1200" cap="none" spc="0" baseline="0">
                <a:solidFill>
                  <a:srgbClr val="3E434B"/>
                </a:solidFill>
                <a:uFillTx/>
                <a:latin typeface="Titillium Web" pitchFamily="2"/>
              </a:defRPr>
            </a:lvl1pPr>
            <a:lvl2pPr marL="557213" marR="0" lvl="1" indent="-185738" algn="l" defTabSz="742950" rtl="0" eaLnBrk="1" fontAlgn="auto" hangingPunct="1">
              <a:lnSpc>
                <a:spcPct val="90000"/>
              </a:lnSpc>
              <a:spcBef>
                <a:spcPts val="406"/>
              </a:spcBef>
              <a:spcAft>
                <a:spcPts val="0"/>
              </a:spcAft>
              <a:buSzPct val="100000"/>
              <a:buFont typeface="Arial" pitchFamily="34"/>
              <a:buChar char="•"/>
              <a:tabLst/>
              <a:defRPr lang="de-DE" sz="1950" b="0" i="0" u="none" strike="noStrike" kern="1200" cap="none" spc="0" baseline="0">
                <a:solidFill>
                  <a:srgbClr val="3E434B"/>
                </a:solidFill>
                <a:uFillTx/>
                <a:latin typeface="Titillium Web" pitchFamily="2"/>
              </a:defRPr>
            </a:lvl2pPr>
            <a:lvl3pPr marL="928688" marR="0" lvl="2" indent="-185738" algn="l" defTabSz="742950" rtl="0" eaLnBrk="1" fontAlgn="auto" hangingPunct="1">
              <a:lnSpc>
                <a:spcPct val="90000"/>
              </a:lnSpc>
              <a:spcBef>
                <a:spcPts val="406"/>
              </a:spcBef>
              <a:spcAft>
                <a:spcPts val="0"/>
              </a:spcAft>
              <a:buSzPct val="100000"/>
              <a:buFont typeface="Arial" pitchFamily="34"/>
              <a:buChar char="•"/>
              <a:tabLst/>
              <a:defRPr lang="de-DE" sz="1625" b="0" i="0" u="none" strike="noStrike" kern="1200" cap="none" spc="0" baseline="0">
                <a:solidFill>
                  <a:srgbClr val="3E434B"/>
                </a:solidFill>
                <a:uFillTx/>
                <a:latin typeface="Titillium Web" pitchFamily="2"/>
              </a:defRPr>
            </a:lvl3pPr>
            <a:lvl4pPr marL="1300163" marR="0" lvl="3" indent="-185738" algn="l" defTabSz="742950" rtl="0" eaLnBrk="1" fontAlgn="auto" hangingPunct="1">
              <a:lnSpc>
                <a:spcPct val="90000"/>
              </a:lnSpc>
              <a:spcBef>
                <a:spcPts val="406"/>
              </a:spcBef>
              <a:spcAft>
                <a:spcPts val="0"/>
              </a:spcAft>
              <a:buSzPct val="100000"/>
              <a:buFont typeface="Arial" pitchFamily="34"/>
              <a:buChar char="•"/>
              <a:tabLst/>
              <a:defRPr lang="de-DE" sz="1463" b="0" i="0" u="none" strike="noStrike" kern="1200" cap="none" spc="0" baseline="0">
                <a:solidFill>
                  <a:srgbClr val="3E434B"/>
                </a:solidFill>
                <a:uFillTx/>
                <a:latin typeface="Titillium Web" pitchFamily="2"/>
              </a:defRPr>
            </a:lvl4pPr>
            <a:lvl5pPr marL="1671638" marR="0" lvl="4" indent="-185738" algn="l" defTabSz="742950" rtl="0" eaLnBrk="1" fontAlgn="auto" hangingPunct="1">
              <a:lnSpc>
                <a:spcPct val="90000"/>
              </a:lnSpc>
              <a:spcBef>
                <a:spcPts val="406"/>
              </a:spcBef>
              <a:spcAft>
                <a:spcPts val="0"/>
              </a:spcAft>
              <a:buSzPct val="100000"/>
              <a:buFont typeface="Arial" pitchFamily="34"/>
              <a:buChar char="•"/>
              <a:tabLst/>
              <a:defRPr lang="de-DE" sz="1463" b="0" i="0" u="none" strike="noStrike" kern="1200" cap="none" spc="0" baseline="0">
                <a:solidFill>
                  <a:srgbClr val="3E434B"/>
                </a:solidFill>
                <a:uFillTx/>
                <a:latin typeface="Titillium Web" pitchFamily="2"/>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lnSpc>
                <a:spcPct val="150000"/>
              </a:lnSpc>
              <a:buNone/>
            </a:pPr>
            <a:r>
              <a:rPr lang="de-DE" sz="2000" dirty="0">
                <a:solidFill>
                  <a:schemeClr val="tx1"/>
                </a:solidFill>
              </a:rPr>
              <a:t>FH Dornbirn - cn-architekten</a:t>
            </a:r>
          </a:p>
        </p:txBody>
      </p:sp>
      <p:pic>
        <p:nvPicPr>
          <p:cNvPr id="12" name="Grafik 11" descr="Ein Bild, das Grafiken, Kreis, Logo, Diagramm enthält.&#10;&#10;KI-generierte Inhalte können fehlerhaft sein.">
            <a:extLst>
              <a:ext uri="{FF2B5EF4-FFF2-40B4-BE49-F238E27FC236}">
                <a16:creationId xmlns:a16="http://schemas.microsoft.com/office/drawing/2014/main" id="{A04B34DA-5C46-C37C-07D6-99A574B2EC1C}"/>
              </a:ext>
            </a:extLst>
          </p:cNvPr>
          <p:cNvPicPr>
            <a:picLocks noChangeAspect="1"/>
          </p:cNvPicPr>
          <p:nvPr/>
        </p:nvPicPr>
        <p:blipFill>
          <a:blip r:embed="rId3"/>
          <a:stretch>
            <a:fillRect/>
          </a:stretch>
        </p:blipFill>
        <p:spPr>
          <a:xfrm>
            <a:off x="4687219" y="5567746"/>
            <a:ext cx="2105692" cy="975808"/>
          </a:xfrm>
          <a:prstGeom prst="rect">
            <a:avLst/>
          </a:prstGeom>
        </p:spPr>
      </p:pic>
      <p:pic>
        <p:nvPicPr>
          <p:cNvPr id="13" name="Grafik 12">
            <a:extLst>
              <a:ext uri="{FF2B5EF4-FFF2-40B4-BE49-F238E27FC236}">
                <a16:creationId xmlns:a16="http://schemas.microsoft.com/office/drawing/2014/main" id="{54802584-CA15-42A4-475A-179BEA307256}"/>
              </a:ext>
            </a:extLst>
          </p:cNvPr>
          <p:cNvPicPr>
            <a:picLocks noChangeAspect="1"/>
          </p:cNvPicPr>
          <p:nvPr/>
        </p:nvPicPr>
        <p:blipFill>
          <a:blip r:embed="rId4"/>
          <a:stretch>
            <a:fillRect/>
          </a:stretch>
        </p:blipFill>
        <p:spPr>
          <a:xfrm>
            <a:off x="818728" y="6005915"/>
            <a:ext cx="3193270" cy="446044"/>
          </a:xfrm>
          <a:prstGeom prst="rect">
            <a:avLst/>
          </a:prstGeom>
        </p:spPr>
      </p:pic>
      <p:pic>
        <p:nvPicPr>
          <p:cNvPr id="14" name="Grafik 13" descr="Ein Bild, das Schrift, Text, Screenshot, Schwarz enthält.&#10;&#10;KI-generierte Inhalte können fehlerhaft sein.">
            <a:extLst>
              <a:ext uri="{FF2B5EF4-FFF2-40B4-BE49-F238E27FC236}">
                <a16:creationId xmlns:a16="http://schemas.microsoft.com/office/drawing/2014/main" id="{6B12F1C9-8C11-97B2-B0F2-561C56169C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8132" y="5562924"/>
            <a:ext cx="1923364" cy="885981"/>
          </a:xfrm>
          <a:prstGeom prst="rect">
            <a:avLst/>
          </a:prstGeom>
        </p:spPr>
      </p:pic>
    </p:spTree>
    <p:extLst>
      <p:ext uri="{BB962C8B-B14F-4D97-AF65-F5344CB8AC3E}">
        <p14:creationId xmlns:p14="http://schemas.microsoft.com/office/powerpoint/2010/main" val="110171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3">
            <a:extLst>
              <a:ext uri="{FF2B5EF4-FFF2-40B4-BE49-F238E27FC236}">
                <a16:creationId xmlns:a16="http://schemas.microsoft.com/office/drawing/2014/main" id="{D74025C4-A3BB-8B2F-90A3-3B11C5502083}"/>
              </a:ext>
            </a:extLst>
          </p:cNvPr>
          <p:cNvSpPr>
            <a:spLocks noGrp="1"/>
          </p:cNvSpPr>
          <p:nvPr>
            <p:ph type="title"/>
          </p:nvPr>
        </p:nvSpPr>
        <p:spPr>
          <a:xfrm>
            <a:off x="1314430" y="1619677"/>
            <a:ext cx="10515600" cy="1630782"/>
          </a:xfrm>
        </p:spPr>
        <p:txBody>
          <a:bodyPr>
            <a:normAutofit/>
          </a:bodyPr>
          <a:lstStyle/>
          <a:p>
            <a:r>
              <a:rPr lang="de-DE" sz="3100"/>
              <a:t>Innovationslabor für </a:t>
            </a:r>
            <a:br>
              <a:rPr lang="de-DE" sz="3100"/>
            </a:br>
            <a:r>
              <a:rPr lang="de-DE" sz="3100"/>
              <a:t>klimaneutrale Gebäude- &amp; Quartierssanierungen</a:t>
            </a:r>
            <a:br>
              <a:rPr lang="de-DE" sz="3100"/>
            </a:br>
            <a:endParaRPr lang="de-AT" sz="1625"/>
          </a:p>
        </p:txBody>
      </p:sp>
      <p:pic>
        <p:nvPicPr>
          <p:cNvPr id="2" name="Grafik 1" descr="Ein Bild, das Text, Screenshot, Schrift, Logo enthält.&#10;&#10;Beschreibung automatisch generiert.">
            <a:extLst>
              <a:ext uri="{FF2B5EF4-FFF2-40B4-BE49-F238E27FC236}">
                <a16:creationId xmlns:a16="http://schemas.microsoft.com/office/drawing/2014/main" id="{9206E04D-5994-4116-D2C7-876BA20D2E8B}"/>
              </a:ext>
            </a:extLst>
          </p:cNvPr>
          <p:cNvPicPr>
            <a:picLocks noChangeAspect="1"/>
          </p:cNvPicPr>
          <p:nvPr/>
        </p:nvPicPr>
        <p:blipFill rotWithShape="1">
          <a:blip r:embed="rId3"/>
          <a:srcRect r="-156" b="5914"/>
          <a:stretch/>
        </p:blipFill>
        <p:spPr>
          <a:xfrm>
            <a:off x="1135281" y="3255251"/>
            <a:ext cx="8463104" cy="2292335"/>
          </a:xfrm>
          <a:prstGeom prst="rect">
            <a:avLst/>
          </a:prstGeom>
        </p:spPr>
      </p:pic>
      <p:pic>
        <p:nvPicPr>
          <p:cNvPr id="4" name="Grafik 3">
            <a:extLst>
              <a:ext uri="{FF2B5EF4-FFF2-40B4-BE49-F238E27FC236}">
                <a16:creationId xmlns:a16="http://schemas.microsoft.com/office/drawing/2014/main" id="{71B8948F-578D-B238-F9BF-9F5B38166A98}"/>
              </a:ext>
            </a:extLst>
          </p:cNvPr>
          <p:cNvPicPr>
            <a:picLocks noChangeAspect="1"/>
          </p:cNvPicPr>
          <p:nvPr/>
        </p:nvPicPr>
        <p:blipFill>
          <a:blip r:embed="rId4"/>
          <a:stretch>
            <a:fillRect/>
          </a:stretch>
        </p:blipFill>
        <p:spPr>
          <a:xfrm>
            <a:off x="1314431" y="3250460"/>
            <a:ext cx="3249042" cy="1081698"/>
          </a:xfrm>
          <a:prstGeom prst="rect">
            <a:avLst/>
          </a:prstGeom>
        </p:spPr>
      </p:pic>
    </p:spTree>
    <p:extLst>
      <p:ext uri="{BB962C8B-B14F-4D97-AF65-F5344CB8AC3E}">
        <p14:creationId xmlns:p14="http://schemas.microsoft.com/office/powerpoint/2010/main" val="3090627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7C9DC-613B-75AB-D6AE-6F97967650BA}"/>
            </a:ext>
          </a:extLst>
        </p:cNvPr>
        <p:cNvGrpSpPr/>
        <p:nvPr/>
      </p:nvGrpSpPr>
      <p:grpSpPr>
        <a:xfrm>
          <a:off x="0" y="0"/>
          <a:ext cx="0" cy="0"/>
          <a:chOff x="0" y="0"/>
          <a:chExt cx="0" cy="0"/>
        </a:xfrm>
      </p:grpSpPr>
      <p:sp>
        <p:nvSpPr>
          <p:cNvPr id="17" name="Titel 3">
            <a:extLst>
              <a:ext uri="{FF2B5EF4-FFF2-40B4-BE49-F238E27FC236}">
                <a16:creationId xmlns:a16="http://schemas.microsoft.com/office/drawing/2014/main" id="{52960AF7-4555-A760-199C-63BFE6014434}"/>
              </a:ext>
            </a:extLst>
          </p:cNvPr>
          <p:cNvSpPr>
            <a:spLocks noGrp="1"/>
          </p:cNvSpPr>
          <p:nvPr>
            <p:ph type="title"/>
          </p:nvPr>
        </p:nvSpPr>
        <p:spPr>
          <a:xfrm>
            <a:off x="6996113" y="5776739"/>
            <a:ext cx="3464180" cy="677457"/>
          </a:xfrm>
        </p:spPr>
        <p:txBody>
          <a:bodyPr>
            <a:normAutofit/>
          </a:bodyPr>
          <a:lstStyle/>
          <a:p>
            <a:r>
              <a:rPr lang="de-DE" sz="3000" dirty="0">
                <a:hlinkClick r:id="rId3"/>
              </a:rPr>
              <a:t>www.renowave.at</a:t>
            </a:r>
            <a:endParaRPr lang="de-AT" sz="3000" dirty="0"/>
          </a:p>
        </p:txBody>
      </p:sp>
      <p:pic>
        <p:nvPicPr>
          <p:cNvPr id="2" name="Grafik 1" descr="Ein Bild, das Text, Screenshot, Schrift, Logo enthält.&#10;&#10;Beschreibung automatisch generiert.">
            <a:extLst>
              <a:ext uri="{FF2B5EF4-FFF2-40B4-BE49-F238E27FC236}">
                <a16:creationId xmlns:a16="http://schemas.microsoft.com/office/drawing/2014/main" id="{24BFB506-B894-0003-503B-270900C373CB}"/>
              </a:ext>
            </a:extLst>
          </p:cNvPr>
          <p:cNvPicPr>
            <a:picLocks noChangeAspect="1"/>
          </p:cNvPicPr>
          <p:nvPr/>
        </p:nvPicPr>
        <p:blipFill rotWithShape="1">
          <a:blip r:embed="rId4"/>
          <a:srcRect r="-156" b="5914"/>
          <a:stretch/>
        </p:blipFill>
        <p:spPr>
          <a:xfrm>
            <a:off x="663818" y="4759382"/>
            <a:ext cx="5696510" cy="1542969"/>
          </a:xfrm>
          <a:prstGeom prst="rect">
            <a:avLst/>
          </a:prstGeom>
        </p:spPr>
      </p:pic>
      <p:sp>
        <p:nvSpPr>
          <p:cNvPr id="4" name="Textfeld 3">
            <a:extLst>
              <a:ext uri="{FF2B5EF4-FFF2-40B4-BE49-F238E27FC236}">
                <a16:creationId xmlns:a16="http://schemas.microsoft.com/office/drawing/2014/main" id="{200AC136-4500-4972-D9D8-3800696EB8E7}"/>
              </a:ext>
            </a:extLst>
          </p:cNvPr>
          <p:cNvSpPr txBox="1"/>
          <p:nvPr/>
        </p:nvSpPr>
        <p:spPr>
          <a:xfrm>
            <a:off x="2418377" y="2356082"/>
            <a:ext cx="7355246" cy="967796"/>
          </a:xfrm>
          <a:prstGeom prst="rect">
            <a:avLst/>
          </a:prstGeom>
          <a:noFill/>
          <a:ln cap="flat">
            <a:noFill/>
          </a:ln>
        </p:spPr>
        <p:txBody>
          <a:bodyPr vert="horz" wrap="square" lIns="91440" tIns="45720" rIns="91440" bIns="45720" rtlCol="0" anchor="t" anchorCtr="0" compatLnSpc="1">
            <a:normAutofit/>
          </a:bodyPr>
          <a:lstStyle/>
          <a:p>
            <a:pPr marL="0" marR="0" indent="0" algn="l" defTabSz="914400" rtl="0" fontAlgn="auto" hangingPunct="1">
              <a:lnSpc>
                <a:spcPct val="120000"/>
              </a:lnSpc>
              <a:spcBef>
                <a:spcPts val="0"/>
              </a:spcBef>
              <a:spcAft>
                <a:spcPts val="0"/>
              </a:spcAft>
              <a:buNone/>
              <a:tabLst/>
            </a:pPr>
            <a:r>
              <a:rPr lang="de-AT" sz="4000" b="0" i="0" u="none" strike="noStrike" kern="1200" cap="none" spc="0" baseline="0" dirty="0">
                <a:uFillTx/>
                <a:latin typeface="Titillium Web SemiBold"/>
              </a:rPr>
              <a:t>Danke für Ihre Aufmerksamkeit!</a:t>
            </a:r>
          </a:p>
        </p:txBody>
      </p:sp>
      <p:sp>
        <p:nvSpPr>
          <p:cNvPr id="5" name="Textfeld 4">
            <a:extLst>
              <a:ext uri="{FF2B5EF4-FFF2-40B4-BE49-F238E27FC236}">
                <a16:creationId xmlns:a16="http://schemas.microsoft.com/office/drawing/2014/main" id="{3E8B55D0-8E45-3DB9-1E5F-AED2F5B45F6F}"/>
              </a:ext>
            </a:extLst>
          </p:cNvPr>
          <p:cNvSpPr txBox="1"/>
          <p:nvPr/>
        </p:nvSpPr>
        <p:spPr>
          <a:xfrm>
            <a:off x="6996113" y="4667609"/>
            <a:ext cx="5009083" cy="1352747"/>
          </a:xfrm>
          <a:prstGeom prst="rect">
            <a:avLst/>
          </a:prstGeom>
          <a:noFill/>
          <a:ln cap="flat">
            <a:noFill/>
          </a:ln>
        </p:spPr>
        <p:txBody>
          <a:bodyPr vert="horz" wrap="square" lIns="91440" tIns="45720" rIns="91440" bIns="45720" rtlCol="0" anchor="t" anchorCtr="0" compatLnSpc="1">
            <a:normAutofit fontScale="92500"/>
          </a:bodyPr>
          <a:lstStyle/>
          <a:p>
            <a:pPr marL="0" marR="0" indent="0" algn="l" defTabSz="914400" rtl="0" fontAlgn="auto" hangingPunct="1">
              <a:lnSpc>
                <a:spcPct val="120000"/>
              </a:lnSpc>
              <a:spcBef>
                <a:spcPts val="0"/>
              </a:spcBef>
              <a:spcAft>
                <a:spcPts val="0"/>
              </a:spcAft>
              <a:buNone/>
              <a:tabLst/>
            </a:pPr>
            <a:r>
              <a:rPr lang="de-AT" sz="2000" b="0" i="0" u="none" strike="noStrike" kern="1200" cap="none" spc="0" baseline="0" dirty="0">
                <a:uFillTx/>
                <a:latin typeface="Titillium Web" panose="00000500000000000000" pitchFamily="2" charset="0"/>
              </a:rPr>
              <a:t>Kontakt:</a:t>
            </a:r>
          </a:p>
          <a:p>
            <a:pPr marL="0" marR="0" indent="0" algn="l" defTabSz="914400" rtl="0" fontAlgn="auto" hangingPunct="1">
              <a:lnSpc>
                <a:spcPct val="120000"/>
              </a:lnSpc>
              <a:spcBef>
                <a:spcPts val="0"/>
              </a:spcBef>
              <a:spcAft>
                <a:spcPts val="0"/>
              </a:spcAft>
              <a:buNone/>
              <a:tabLst/>
            </a:pPr>
            <a:r>
              <a:rPr lang="de-AT" sz="1700" dirty="0">
                <a:latin typeface="Titillium Web" panose="00000500000000000000" pitchFamily="2" charset="0"/>
              </a:rPr>
              <a:t>Christina Böckl – </a:t>
            </a:r>
            <a:r>
              <a:rPr lang="de-AT" sz="1700" dirty="0">
                <a:latin typeface="Titillium Web" panose="00000500000000000000" pitchFamily="2" charset="0"/>
                <a:hlinkClick r:id="rId5"/>
              </a:rPr>
              <a:t>christina.boeckl@renowave.at</a:t>
            </a:r>
            <a:endParaRPr lang="de-AT" sz="1700" dirty="0">
              <a:latin typeface="Titillium Web" panose="00000500000000000000" pitchFamily="2" charset="0"/>
            </a:endParaRPr>
          </a:p>
          <a:p>
            <a:pPr marL="0" marR="0" indent="0" algn="l" defTabSz="914400" rtl="0" fontAlgn="auto" hangingPunct="1">
              <a:lnSpc>
                <a:spcPct val="120000"/>
              </a:lnSpc>
              <a:spcBef>
                <a:spcPts val="0"/>
              </a:spcBef>
              <a:spcAft>
                <a:spcPts val="0"/>
              </a:spcAft>
              <a:buNone/>
              <a:tabLst/>
            </a:pPr>
            <a:r>
              <a:rPr lang="de-AT" sz="1700" b="0" i="0" u="none" strike="noStrike" kern="1200" cap="none" spc="0" baseline="0" dirty="0">
                <a:uFillTx/>
                <a:latin typeface="Titillium Web" panose="00000500000000000000" pitchFamily="2" charset="0"/>
              </a:rPr>
              <a:t>Susanne Formanek – </a:t>
            </a:r>
            <a:r>
              <a:rPr lang="de-AT" sz="1700" b="0" i="0" u="none" strike="noStrike" kern="1200" cap="none" spc="0" baseline="0" dirty="0">
                <a:uFillTx/>
                <a:latin typeface="Titillium Web" panose="00000500000000000000" pitchFamily="2" charset="0"/>
                <a:hlinkClick r:id="rId6"/>
              </a:rPr>
              <a:t>susanne.formanek</a:t>
            </a:r>
            <a:r>
              <a:rPr lang="de-AT" sz="1700" dirty="0">
                <a:latin typeface="Titillium Web" panose="00000500000000000000" pitchFamily="2" charset="0"/>
                <a:hlinkClick r:id="rId6"/>
              </a:rPr>
              <a:t>@renowave.at</a:t>
            </a:r>
            <a:endParaRPr lang="de-AT" sz="1700" dirty="0">
              <a:latin typeface="Titillium Web" panose="00000500000000000000" pitchFamily="2" charset="0"/>
            </a:endParaRPr>
          </a:p>
          <a:p>
            <a:pPr marL="0" marR="0" indent="0" algn="l" defTabSz="914400" rtl="0" fontAlgn="auto" hangingPunct="1">
              <a:lnSpc>
                <a:spcPct val="120000"/>
              </a:lnSpc>
              <a:spcBef>
                <a:spcPts val="0"/>
              </a:spcBef>
              <a:spcAft>
                <a:spcPts val="0"/>
              </a:spcAft>
              <a:buNone/>
              <a:tabLst/>
            </a:pPr>
            <a:r>
              <a:rPr lang="de-AT" sz="1700" b="0" i="0" u="none" strike="noStrike" kern="1200" cap="none" spc="0" baseline="0" dirty="0">
                <a:uFillTx/>
                <a:latin typeface="Titillium Web" panose="00000500000000000000" pitchFamily="2" charset="0"/>
              </a:rPr>
              <a:t>Alice Benussi </a:t>
            </a:r>
            <a:r>
              <a:rPr lang="de-AT" sz="1700" b="0" i="0" u="none" strike="noStrike" kern="1200" cap="none" spc="0" baseline="0">
                <a:uFillTx/>
                <a:latin typeface="Titillium Web" panose="00000500000000000000" pitchFamily="2" charset="0"/>
              </a:rPr>
              <a:t>– </a:t>
            </a:r>
            <a:r>
              <a:rPr lang="de-AT" sz="1700" b="0" i="0" u="none" strike="noStrike" kern="1200" cap="none" spc="0" baseline="0">
                <a:uFillTx/>
                <a:latin typeface="Titillium Web" panose="00000500000000000000" pitchFamily="2" charset="0"/>
                <a:hlinkClick r:id="rId7"/>
              </a:rPr>
              <a:t>alice.benussi@</a:t>
            </a:r>
            <a:r>
              <a:rPr lang="de-AT" sz="1700" b="0" i="0" u="none" strike="noStrike" kern="1200" cap="none" spc="0" baseline="0" dirty="0">
                <a:uFillTx/>
                <a:latin typeface="Titillium Web" panose="00000500000000000000" pitchFamily="2" charset="0"/>
                <a:hlinkClick r:id="rId7"/>
              </a:rPr>
              <a:t>renowave.at</a:t>
            </a:r>
            <a:r>
              <a:rPr lang="de-AT" sz="1700" b="0" i="0" u="none" strike="noStrike" kern="1200" cap="none" spc="0" baseline="0" dirty="0">
                <a:uFillTx/>
                <a:latin typeface="Titillium Web" panose="00000500000000000000" pitchFamily="2" charset="0"/>
              </a:rPr>
              <a:t> </a:t>
            </a:r>
          </a:p>
        </p:txBody>
      </p:sp>
    </p:spTree>
    <p:extLst>
      <p:ext uri="{BB962C8B-B14F-4D97-AF65-F5344CB8AC3E}">
        <p14:creationId xmlns:p14="http://schemas.microsoft.com/office/powerpoint/2010/main" val="1342961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Grafik 8" descr="Ein Bild, das Gebäude, draußen, Himmel, Landfahrzeug enthält.&#10;&#10;Automatisch generierte Beschreibung">
            <a:extLst>
              <a:ext uri="{FF2B5EF4-FFF2-40B4-BE49-F238E27FC236}">
                <a16:creationId xmlns:a16="http://schemas.microsoft.com/office/drawing/2014/main" id="{0504749C-70C3-2166-4963-AB136E98481C}"/>
              </a:ext>
            </a:extLst>
          </p:cNvPr>
          <p:cNvPicPr>
            <a:picLocks noChangeAspect="1"/>
          </p:cNvPicPr>
          <p:nvPr/>
        </p:nvPicPr>
        <p:blipFill rotWithShape="1">
          <a:blip r:embed="rId3">
            <a:extLst>
              <a:ext uri="{28A0092B-C50C-407E-A947-70E740481C1C}">
                <a14:useLocalDpi xmlns:a14="http://schemas.microsoft.com/office/drawing/2010/main" val="0"/>
              </a:ext>
            </a:extLst>
          </a:blip>
          <a:srcRect l="25794" r="20385"/>
          <a:stretch/>
        </p:blipFill>
        <p:spPr>
          <a:xfrm>
            <a:off x="0" y="1959728"/>
            <a:ext cx="3968612" cy="4915794"/>
          </a:xfrm>
          <a:prstGeom prst="rect">
            <a:avLst/>
          </a:prstGeom>
        </p:spPr>
      </p:pic>
      <p:sp>
        <p:nvSpPr>
          <p:cNvPr id="3" name="Titel 1">
            <a:extLst>
              <a:ext uri="{FF2B5EF4-FFF2-40B4-BE49-F238E27FC236}">
                <a16:creationId xmlns:a16="http://schemas.microsoft.com/office/drawing/2014/main" id="{7D3103AA-B82E-333E-3AC3-04E6CDBD0FDC}"/>
              </a:ext>
            </a:extLst>
          </p:cNvPr>
          <p:cNvSpPr txBox="1">
            <a:spLocks/>
          </p:cNvSpPr>
          <p:nvPr/>
        </p:nvSpPr>
        <p:spPr>
          <a:xfrm>
            <a:off x="548126" y="343054"/>
            <a:ext cx="10100824" cy="1226126"/>
          </a:xfrm>
          <a:prstGeom prst="rect">
            <a:avLst/>
          </a:prstGeom>
          <a:noFill/>
          <a:ln>
            <a:noFill/>
          </a:ln>
        </p:spPr>
        <p:txBody>
          <a:bodyPr vert="horz" wrap="square" lIns="91440" tIns="45720" rIns="91440" bIns="45720" anchor="t" anchorCtr="0" compatLnSpc="1">
            <a:normAutofit/>
          </a:bodyPr>
          <a:lstStyle>
            <a:lvl1pPr marL="0" marR="0" lvl="0" indent="0" algn="l" defTabSz="742950" rtl="0" eaLnBrk="1" fontAlgn="auto" hangingPunct="1">
              <a:lnSpc>
                <a:spcPct val="120000"/>
              </a:lnSpc>
              <a:spcBef>
                <a:spcPts val="0"/>
              </a:spcBef>
              <a:spcAft>
                <a:spcPts val="0"/>
              </a:spcAft>
              <a:buNone/>
              <a:tabLst/>
              <a:defRPr lang="de-DE" sz="2925" b="0" i="0" u="none" strike="noStrike" kern="1200" cap="none" spc="0" baseline="0">
                <a:solidFill>
                  <a:srgbClr val="3E434B"/>
                </a:solidFill>
                <a:uFillTx/>
                <a:latin typeface="Titillium Web SemiBold"/>
              </a:defRPr>
            </a:lvl1pPr>
          </a:lstStyle>
          <a:p>
            <a:r>
              <a:rPr lang="de-AT" sz="3200"/>
              <a:t>Die Probleme betreffen uns alle. </a:t>
            </a:r>
            <a:br>
              <a:rPr lang="de-AT" sz="3200"/>
            </a:br>
            <a:endParaRPr lang="de-AT"/>
          </a:p>
        </p:txBody>
      </p:sp>
      <p:sp>
        <p:nvSpPr>
          <p:cNvPr id="11" name="Inhaltsplatzhalter 2">
            <a:extLst>
              <a:ext uri="{FF2B5EF4-FFF2-40B4-BE49-F238E27FC236}">
                <a16:creationId xmlns:a16="http://schemas.microsoft.com/office/drawing/2014/main" id="{7E8D9970-5031-B01F-67D4-8BD2342AE314}"/>
              </a:ext>
            </a:extLst>
          </p:cNvPr>
          <p:cNvSpPr txBox="1">
            <a:spLocks/>
          </p:cNvSpPr>
          <p:nvPr/>
        </p:nvSpPr>
        <p:spPr>
          <a:xfrm>
            <a:off x="202023" y="6429491"/>
            <a:ext cx="2974327" cy="520462"/>
          </a:xfrm>
          <a:prstGeom prst="rect">
            <a:avLst/>
          </a:prstGeom>
          <a:noFill/>
          <a:ln>
            <a:noFill/>
          </a:ln>
        </p:spPr>
        <p:txBody>
          <a:bodyPr vert="horz" wrap="square" lIns="91440" tIns="45720" rIns="91440" bIns="45720" anchor="t" anchorCtr="0" compatLnSpc="1">
            <a:normAutofit/>
          </a:bodyPr>
          <a:lstStyle>
            <a:lvl1pPr marL="185738" marR="0" lvl="0" indent="-185738" algn="l" defTabSz="742950" rtl="0" eaLnBrk="1" fontAlgn="auto" hangingPunct="1">
              <a:lnSpc>
                <a:spcPct val="90000"/>
              </a:lnSpc>
              <a:spcBef>
                <a:spcPts val="813"/>
              </a:spcBef>
              <a:spcAft>
                <a:spcPts val="0"/>
              </a:spcAft>
              <a:buSzPct val="100000"/>
              <a:buFont typeface="Arial" pitchFamily="34"/>
              <a:buChar char="•"/>
              <a:tabLst/>
              <a:defRPr lang="de-DE" sz="2275" b="0" i="0" u="none" strike="noStrike" kern="1200" cap="none" spc="0" baseline="0">
                <a:solidFill>
                  <a:srgbClr val="3E434B"/>
                </a:solidFill>
                <a:uFillTx/>
                <a:latin typeface="Titillium Web" pitchFamily="2"/>
              </a:defRPr>
            </a:lvl1pPr>
            <a:lvl2pPr marL="557213" marR="0" lvl="1" indent="-185738" algn="l" defTabSz="742950" rtl="0" eaLnBrk="1" fontAlgn="auto" hangingPunct="1">
              <a:lnSpc>
                <a:spcPct val="90000"/>
              </a:lnSpc>
              <a:spcBef>
                <a:spcPts val="406"/>
              </a:spcBef>
              <a:spcAft>
                <a:spcPts val="0"/>
              </a:spcAft>
              <a:buSzPct val="100000"/>
              <a:buFont typeface="Arial" pitchFamily="34"/>
              <a:buChar char="•"/>
              <a:tabLst/>
              <a:defRPr lang="de-DE" sz="1950" b="0" i="0" u="none" strike="noStrike" kern="1200" cap="none" spc="0" baseline="0">
                <a:solidFill>
                  <a:srgbClr val="3E434B"/>
                </a:solidFill>
                <a:uFillTx/>
                <a:latin typeface="Titillium Web" pitchFamily="2"/>
              </a:defRPr>
            </a:lvl2pPr>
            <a:lvl3pPr marL="928688" marR="0" lvl="2" indent="-185738" algn="l" defTabSz="742950" rtl="0" eaLnBrk="1" fontAlgn="auto" hangingPunct="1">
              <a:lnSpc>
                <a:spcPct val="90000"/>
              </a:lnSpc>
              <a:spcBef>
                <a:spcPts val="406"/>
              </a:spcBef>
              <a:spcAft>
                <a:spcPts val="0"/>
              </a:spcAft>
              <a:buSzPct val="100000"/>
              <a:buFont typeface="Arial" pitchFamily="34"/>
              <a:buChar char="•"/>
              <a:tabLst/>
              <a:defRPr lang="de-DE" sz="1625" b="0" i="0" u="none" strike="noStrike" kern="1200" cap="none" spc="0" baseline="0">
                <a:solidFill>
                  <a:srgbClr val="3E434B"/>
                </a:solidFill>
                <a:uFillTx/>
                <a:latin typeface="Titillium Web" pitchFamily="2"/>
              </a:defRPr>
            </a:lvl3pPr>
            <a:lvl4pPr marL="1300163" marR="0" lvl="3" indent="-185738" algn="l" defTabSz="742950" rtl="0" eaLnBrk="1" fontAlgn="auto" hangingPunct="1">
              <a:lnSpc>
                <a:spcPct val="90000"/>
              </a:lnSpc>
              <a:spcBef>
                <a:spcPts val="406"/>
              </a:spcBef>
              <a:spcAft>
                <a:spcPts val="0"/>
              </a:spcAft>
              <a:buSzPct val="100000"/>
              <a:buFont typeface="Arial" pitchFamily="34"/>
              <a:buChar char="•"/>
              <a:tabLst/>
              <a:defRPr lang="de-DE" sz="1463" b="0" i="0" u="none" strike="noStrike" kern="1200" cap="none" spc="0" baseline="0">
                <a:solidFill>
                  <a:srgbClr val="3E434B"/>
                </a:solidFill>
                <a:uFillTx/>
                <a:latin typeface="Titillium Web" pitchFamily="2"/>
              </a:defRPr>
            </a:lvl4pPr>
            <a:lvl5pPr marL="1671638" marR="0" lvl="4" indent="-185738" algn="l" defTabSz="742950" rtl="0" eaLnBrk="1" fontAlgn="auto" hangingPunct="1">
              <a:lnSpc>
                <a:spcPct val="90000"/>
              </a:lnSpc>
              <a:spcBef>
                <a:spcPts val="406"/>
              </a:spcBef>
              <a:spcAft>
                <a:spcPts val="0"/>
              </a:spcAft>
              <a:buSzPct val="100000"/>
              <a:buFont typeface="Arial" pitchFamily="34"/>
              <a:buChar char="•"/>
              <a:tabLst/>
              <a:defRPr lang="de-DE" sz="1463" b="0" i="0" u="none" strike="noStrike" kern="1200" cap="none" spc="0" baseline="0">
                <a:solidFill>
                  <a:srgbClr val="3E434B"/>
                </a:solidFill>
                <a:uFillTx/>
                <a:latin typeface="Titillium Web" pitchFamily="2"/>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lnSpc>
                <a:spcPct val="150000"/>
              </a:lnSpc>
              <a:buFont typeface="Arial" pitchFamily="34"/>
              <a:buNone/>
            </a:pPr>
            <a:r>
              <a:rPr lang="de-AT" sz="900">
                <a:solidFill>
                  <a:schemeClr val="bg1"/>
                </a:solidFill>
                <a:latin typeface="arial" panose="020B0604020202020204" pitchFamily="34" charset="0"/>
              </a:rPr>
              <a:t>©</a:t>
            </a:r>
            <a:r>
              <a:rPr lang="de-AT" sz="900">
                <a:solidFill>
                  <a:srgbClr val="4D5156"/>
                </a:solidFill>
                <a:latin typeface="arial" panose="020B0604020202020204" pitchFamily="34" charset="0"/>
              </a:rPr>
              <a:t> </a:t>
            </a:r>
            <a:r>
              <a:rPr lang="de-AT" sz="1050">
                <a:solidFill>
                  <a:schemeClr val="bg1"/>
                </a:solidFill>
              </a:rPr>
              <a:t>Georg Scherer</a:t>
            </a:r>
          </a:p>
          <a:p>
            <a:pPr>
              <a:buFont typeface="Wingdings" panose="05000000000000000000" pitchFamily="2" charset="2"/>
              <a:buChar char="Ø"/>
            </a:pPr>
            <a:endParaRPr lang="de-AT" sz="2000"/>
          </a:p>
        </p:txBody>
      </p:sp>
      <p:pic>
        <p:nvPicPr>
          <p:cNvPr id="16" name="Grafik 15">
            <a:extLst>
              <a:ext uri="{FF2B5EF4-FFF2-40B4-BE49-F238E27FC236}">
                <a16:creationId xmlns:a16="http://schemas.microsoft.com/office/drawing/2014/main" id="{9A55B47C-BE0E-555B-41B8-244ED8F1774C}"/>
              </a:ext>
            </a:extLst>
          </p:cNvPr>
          <p:cNvPicPr>
            <a:picLocks noChangeAspect="1"/>
          </p:cNvPicPr>
          <p:nvPr/>
        </p:nvPicPr>
        <p:blipFill>
          <a:blip r:embed="rId4">
            <a:extLst>
              <a:ext uri="{28A0092B-C50C-407E-A947-70E740481C1C}">
                <a14:useLocalDpi xmlns:a14="http://schemas.microsoft.com/office/drawing/2010/main" val="0"/>
              </a:ext>
            </a:extLst>
          </a:blip>
          <a:srcRect l="27278" r="27278"/>
          <a:stretch/>
        </p:blipFill>
        <p:spPr>
          <a:xfrm>
            <a:off x="8223388" y="1942206"/>
            <a:ext cx="3968612" cy="4915794"/>
          </a:xfrm>
          <a:prstGeom prst="rect">
            <a:avLst/>
          </a:prstGeom>
        </p:spPr>
      </p:pic>
      <p:pic>
        <p:nvPicPr>
          <p:cNvPr id="17" name="Grafik 16">
            <a:extLst>
              <a:ext uri="{FF2B5EF4-FFF2-40B4-BE49-F238E27FC236}">
                <a16:creationId xmlns:a16="http://schemas.microsoft.com/office/drawing/2014/main" id="{A11BC7D6-300A-8B18-BB4F-E283FFEE660C}"/>
              </a:ext>
            </a:extLst>
          </p:cNvPr>
          <p:cNvPicPr>
            <a:picLocks noChangeAspect="1"/>
          </p:cNvPicPr>
          <p:nvPr/>
        </p:nvPicPr>
        <p:blipFill rotWithShape="1">
          <a:blip r:embed="rId5">
            <a:extLst>
              <a:ext uri="{28A0092B-C50C-407E-A947-70E740481C1C}">
                <a14:useLocalDpi xmlns:a14="http://schemas.microsoft.com/office/drawing/2010/main" val="0"/>
              </a:ext>
            </a:extLst>
          </a:blip>
          <a:srcRect l="20823" r="25433"/>
          <a:stretch/>
        </p:blipFill>
        <p:spPr>
          <a:xfrm>
            <a:off x="4115180" y="1942206"/>
            <a:ext cx="3968612" cy="4915794"/>
          </a:xfrm>
          <a:prstGeom prst="rect">
            <a:avLst/>
          </a:prstGeom>
        </p:spPr>
      </p:pic>
      <p:sp>
        <p:nvSpPr>
          <p:cNvPr id="26" name="Ellipse 25">
            <a:extLst>
              <a:ext uri="{FF2B5EF4-FFF2-40B4-BE49-F238E27FC236}">
                <a16:creationId xmlns:a16="http://schemas.microsoft.com/office/drawing/2014/main" id="{7F2AF5FD-E462-0709-C9DC-ABB548D36151}"/>
              </a:ext>
            </a:extLst>
          </p:cNvPr>
          <p:cNvSpPr/>
          <p:nvPr/>
        </p:nvSpPr>
        <p:spPr>
          <a:xfrm rot="955871">
            <a:off x="1982017" y="2333340"/>
            <a:ext cx="1573814" cy="1573814"/>
          </a:xfrm>
          <a:prstGeom prst="ellipse">
            <a:avLst/>
          </a:prstGeom>
          <a:solidFill>
            <a:srgbClr val="3E4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Ellipse 21">
            <a:extLst>
              <a:ext uri="{FF2B5EF4-FFF2-40B4-BE49-F238E27FC236}">
                <a16:creationId xmlns:a16="http://schemas.microsoft.com/office/drawing/2014/main" id="{CA9444CD-9330-73F8-714A-085ACBE1FFE2}"/>
              </a:ext>
            </a:extLst>
          </p:cNvPr>
          <p:cNvSpPr/>
          <p:nvPr/>
        </p:nvSpPr>
        <p:spPr>
          <a:xfrm rot="955871">
            <a:off x="5186109" y="1329981"/>
            <a:ext cx="1829647" cy="1829647"/>
          </a:xfrm>
          <a:prstGeom prst="ellipse">
            <a:avLst/>
          </a:prstGeom>
          <a:solidFill>
            <a:srgbClr val="14EB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Titel 1">
            <a:extLst>
              <a:ext uri="{FF2B5EF4-FFF2-40B4-BE49-F238E27FC236}">
                <a16:creationId xmlns:a16="http://schemas.microsoft.com/office/drawing/2014/main" id="{97241017-CEBA-09DB-DFC5-DE15C7297E95}"/>
              </a:ext>
            </a:extLst>
          </p:cNvPr>
          <p:cNvSpPr txBox="1">
            <a:spLocks/>
          </p:cNvSpPr>
          <p:nvPr/>
        </p:nvSpPr>
        <p:spPr>
          <a:xfrm rot="16447">
            <a:off x="5232907" y="1799987"/>
            <a:ext cx="1752507" cy="659237"/>
          </a:xfrm>
          <a:prstGeom prst="rect">
            <a:avLst/>
          </a:prstGeom>
          <a:noFill/>
          <a:ln>
            <a:noFill/>
          </a:ln>
        </p:spPr>
        <p:txBody>
          <a:bodyPr vert="horz" wrap="square" lIns="91440" tIns="45720" rIns="91440" bIns="45720" anchor="t" anchorCtr="0" compatLnSpc="1">
            <a:noAutofit/>
          </a:bodyPr>
          <a:lstStyle>
            <a:lvl1pPr marL="0" marR="0" lvl="0" indent="0" algn="l" defTabSz="742950" rtl="0" eaLnBrk="1" fontAlgn="auto" hangingPunct="1">
              <a:lnSpc>
                <a:spcPct val="120000"/>
              </a:lnSpc>
              <a:spcBef>
                <a:spcPts val="0"/>
              </a:spcBef>
              <a:spcAft>
                <a:spcPts val="0"/>
              </a:spcAft>
              <a:buNone/>
              <a:tabLst/>
              <a:defRPr lang="de-DE" sz="2925" b="0" i="0" u="none" strike="noStrike" kern="1200" cap="none" spc="0" baseline="0">
                <a:solidFill>
                  <a:srgbClr val="3E434B"/>
                </a:solidFill>
                <a:uFillTx/>
                <a:latin typeface="Titillium Web SemiBold"/>
              </a:defRPr>
            </a:lvl1pPr>
          </a:lstStyle>
          <a:p>
            <a:pPr algn="ctr"/>
            <a:r>
              <a:rPr lang="de-DE" sz="1600">
                <a:solidFill>
                  <a:schemeClr val="tx1"/>
                </a:solidFill>
                <a:latin typeface="Titillium Web" panose="00000500000000000000" pitchFamily="2" charset="0"/>
              </a:rPr>
              <a:t>ZERSIEDELUNG &amp; BODEN-VERBRAUCH</a:t>
            </a:r>
          </a:p>
        </p:txBody>
      </p:sp>
      <p:sp>
        <p:nvSpPr>
          <p:cNvPr id="24" name="Ellipse 23">
            <a:extLst>
              <a:ext uri="{FF2B5EF4-FFF2-40B4-BE49-F238E27FC236}">
                <a16:creationId xmlns:a16="http://schemas.microsoft.com/office/drawing/2014/main" id="{841D63FB-C71F-FFE5-6997-39AFAC742417}"/>
              </a:ext>
            </a:extLst>
          </p:cNvPr>
          <p:cNvSpPr/>
          <p:nvPr/>
        </p:nvSpPr>
        <p:spPr>
          <a:xfrm rot="955871">
            <a:off x="9321428" y="1329981"/>
            <a:ext cx="1829647" cy="1829647"/>
          </a:xfrm>
          <a:prstGeom prst="ellipse">
            <a:avLst/>
          </a:prstGeom>
          <a:solidFill>
            <a:srgbClr val="14EB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Titel 1">
            <a:extLst>
              <a:ext uri="{FF2B5EF4-FFF2-40B4-BE49-F238E27FC236}">
                <a16:creationId xmlns:a16="http://schemas.microsoft.com/office/drawing/2014/main" id="{0FC44F4A-AF76-2F64-1107-810F4EF8C006}"/>
              </a:ext>
            </a:extLst>
          </p:cNvPr>
          <p:cNvSpPr txBox="1">
            <a:spLocks/>
          </p:cNvSpPr>
          <p:nvPr/>
        </p:nvSpPr>
        <p:spPr>
          <a:xfrm rot="16447">
            <a:off x="9320820" y="1898447"/>
            <a:ext cx="1799848" cy="659237"/>
          </a:xfrm>
          <a:prstGeom prst="rect">
            <a:avLst/>
          </a:prstGeom>
          <a:noFill/>
          <a:ln>
            <a:noFill/>
          </a:ln>
        </p:spPr>
        <p:txBody>
          <a:bodyPr vert="horz" wrap="square" lIns="91440" tIns="45720" rIns="91440" bIns="45720" anchor="ctr" anchorCtr="0" compatLnSpc="1">
            <a:noAutofit/>
          </a:bodyPr>
          <a:lstStyle>
            <a:lvl1pPr marL="0" marR="0" lvl="0" indent="0" algn="l" defTabSz="742950" rtl="0" eaLnBrk="1" fontAlgn="auto" hangingPunct="1">
              <a:lnSpc>
                <a:spcPct val="120000"/>
              </a:lnSpc>
              <a:spcBef>
                <a:spcPts val="0"/>
              </a:spcBef>
              <a:spcAft>
                <a:spcPts val="0"/>
              </a:spcAft>
              <a:buNone/>
              <a:tabLst/>
              <a:defRPr lang="de-DE" sz="2925" b="0" i="0" u="none" strike="noStrike" kern="1200" cap="none" spc="0" baseline="0">
                <a:solidFill>
                  <a:srgbClr val="3E434B"/>
                </a:solidFill>
                <a:uFillTx/>
                <a:latin typeface="Titillium Web SemiBold"/>
              </a:defRPr>
            </a:lvl1pPr>
          </a:lstStyle>
          <a:p>
            <a:pPr algn="ctr"/>
            <a:r>
              <a:rPr lang="de-DE" sz="2000">
                <a:solidFill>
                  <a:schemeClr val="tx1"/>
                </a:solidFill>
                <a:latin typeface="Titillium Web" panose="00000500000000000000" pitchFamily="2" charset="0"/>
              </a:rPr>
              <a:t>LEERSTAND</a:t>
            </a:r>
          </a:p>
        </p:txBody>
      </p:sp>
      <p:sp>
        <p:nvSpPr>
          <p:cNvPr id="14" name="Ellipse 13">
            <a:extLst>
              <a:ext uri="{FF2B5EF4-FFF2-40B4-BE49-F238E27FC236}">
                <a16:creationId xmlns:a16="http://schemas.microsoft.com/office/drawing/2014/main" id="{8930A541-9209-E4EB-5322-FF0A42E96BB0}"/>
              </a:ext>
            </a:extLst>
          </p:cNvPr>
          <p:cNvSpPr/>
          <p:nvPr/>
        </p:nvSpPr>
        <p:spPr>
          <a:xfrm rot="955871">
            <a:off x="1040926" y="1334417"/>
            <a:ext cx="1829647" cy="1829647"/>
          </a:xfrm>
          <a:prstGeom prst="ellipse">
            <a:avLst/>
          </a:prstGeom>
          <a:solidFill>
            <a:srgbClr val="14EB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itel 1">
            <a:extLst>
              <a:ext uri="{FF2B5EF4-FFF2-40B4-BE49-F238E27FC236}">
                <a16:creationId xmlns:a16="http://schemas.microsoft.com/office/drawing/2014/main" id="{ACF4CFDB-1625-C767-E93B-15AB0D2BA2B7}"/>
              </a:ext>
            </a:extLst>
          </p:cNvPr>
          <p:cNvSpPr txBox="1">
            <a:spLocks/>
          </p:cNvSpPr>
          <p:nvPr/>
        </p:nvSpPr>
        <p:spPr>
          <a:xfrm rot="16447">
            <a:off x="1055825" y="1878967"/>
            <a:ext cx="1799848" cy="659237"/>
          </a:xfrm>
          <a:prstGeom prst="rect">
            <a:avLst/>
          </a:prstGeom>
          <a:noFill/>
          <a:ln>
            <a:noFill/>
          </a:ln>
        </p:spPr>
        <p:txBody>
          <a:bodyPr vert="horz" wrap="square" lIns="91440" tIns="45720" rIns="91440" bIns="45720" anchor="t" anchorCtr="0" compatLnSpc="1">
            <a:noAutofit/>
          </a:bodyPr>
          <a:lstStyle>
            <a:lvl1pPr marL="0" marR="0" lvl="0" indent="0" algn="l" defTabSz="742950" rtl="0" eaLnBrk="1" fontAlgn="auto" hangingPunct="1">
              <a:lnSpc>
                <a:spcPct val="120000"/>
              </a:lnSpc>
              <a:spcBef>
                <a:spcPts val="0"/>
              </a:spcBef>
              <a:spcAft>
                <a:spcPts val="0"/>
              </a:spcAft>
              <a:buNone/>
              <a:tabLst/>
              <a:defRPr lang="de-DE" sz="2925" b="0" i="0" u="none" strike="noStrike" kern="1200" cap="none" spc="0" baseline="0">
                <a:solidFill>
                  <a:srgbClr val="3E434B"/>
                </a:solidFill>
                <a:uFillTx/>
                <a:latin typeface="Titillium Web SemiBold"/>
              </a:defRPr>
            </a:lvl1pPr>
          </a:lstStyle>
          <a:p>
            <a:pPr algn="ctr"/>
            <a:r>
              <a:rPr lang="de-DE" sz="1400">
                <a:solidFill>
                  <a:schemeClr val="tx1"/>
                </a:solidFill>
                <a:latin typeface="Titillium Web" panose="00000500000000000000" pitchFamily="2" charset="0"/>
              </a:rPr>
              <a:t>QUALITÄTSVERLUST GEBÄUDE &amp; LANDSCHAFT</a:t>
            </a:r>
          </a:p>
        </p:txBody>
      </p:sp>
      <p:sp>
        <p:nvSpPr>
          <p:cNvPr id="27" name="Titel 1">
            <a:extLst>
              <a:ext uri="{FF2B5EF4-FFF2-40B4-BE49-F238E27FC236}">
                <a16:creationId xmlns:a16="http://schemas.microsoft.com/office/drawing/2014/main" id="{73571B63-0C81-9F43-EC08-EDEFEAE430CB}"/>
              </a:ext>
            </a:extLst>
          </p:cNvPr>
          <p:cNvSpPr txBox="1">
            <a:spLocks/>
          </p:cNvSpPr>
          <p:nvPr/>
        </p:nvSpPr>
        <p:spPr>
          <a:xfrm rot="16447">
            <a:off x="1886285" y="2916090"/>
            <a:ext cx="1799848" cy="659237"/>
          </a:xfrm>
          <a:prstGeom prst="rect">
            <a:avLst/>
          </a:prstGeom>
          <a:noFill/>
          <a:ln>
            <a:noFill/>
          </a:ln>
        </p:spPr>
        <p:txBody>
          <a:bodyPr vert="horz" wrap="square" lIns="91440" tIns="45720" rIns="91440" bIns="45720" anchor="t" anchorCtr="0" compatLnSpc="1">
            <a:noAutofit/>
          </a:bodyPr>
          <a:lstStyle>
            <a:lvl1pPr marL="0" marR="0" lvl="0" indent="0" algn="l" defTabSz="742950" rtl="0" eaLnBrk="1" fontAlgn="auto" hangingPunct="1">
              <a:lnSpc>
                <a:spcPct val="120000"/>
              </a:lnSpc>
              <a:spcBef>
                <a:spcPts val="0"/>
              </a:spcBef>
              <a:spcAft>
                <a:spcPts val="0"/>
              </a:spcAft>
              <a:buNone/>
              <a:tabLst/>
              <a:defRPr lang="de-DE" sz="2925" b="0" i="0" u="none" strike="noStrike" kern="1200" cap="none" spc="0" baseline="0">
                <a:solidFill>
                  <a:srgbClr val="3E434B"/>
                </a:solidFill>
                <a:uFillTx/>
                <a:latin typeface="Titillium Web SemiBold"/>
              </a:defRPr>
            </a:lvl1pPr>
          </a:lstStyle>
          <a:p>
            <a:pPr algn="ctr"/>
            <a:r>
              <a:rPr lang="de-DE" sz="1400">
                <a:solidFill>
                  <a:schemeClr val="bg1"/>
                </a:solidFill>
                <a:latin typeface="Titillium Web" panose="00000500000000000000" pitchFamily="2" charset="0"/>
              </a:rPr>
              <a:t>            VERLUST </a:t>
            </a:r>
            <a:br>
              <a:rPr lang="de-DE" sz="1400">
                <a:solidFill>
                  <a:schemeClr val="bg1"/>
                </a:solidFill>
                <a:latin typeface="Titillium Web" panose="00000500000000000000" pitchFamily="2" charset="0"/>
              </a:rPr>
            </a:br>
            <a:r>
              <a:rPr lang="de-DE" sz="1400">
                <a:solidFill>
                  <a:schemeClr val="bg1"/>
                </a:solidFill>
                <a:latin typeface="Titillium Web" panose="00000500000000000000" pitchFamily="2" charset="0"/>
              </a:rPr>
              <a:t>KULTURERBE</a:t>
            </a:r>
          </a:p>
        </p:txBody>
      </p:sp>
      <p:sp>
        <p:nvSpPr>
          <p:cNvPr id="28" name="Inhaltsplatzhalter 2">
            <a:extLst>
              <a:ext uri="{FF2B5EF4-FFF2-40B4-BE49-F238E27FC236}">
                <a16:creationId xmlns:a16="http://schemas.microsoft.com/office/drawing/2014/main" id="{D06F9142-3BFE-B227-E9C2-4FBC5DB09339}"/>
              </a:ext>
            </a:extLst>
          </p:cNvPr>
          <p:cNvSpPr txBox="1">
            <a:spLocks/>
          </p:cNvSpPr>
          <p:nvPr/>
        </p:nvSpPr>
        <p:spPr>
          <a:xfrm>
            <a:off x="4247242" y="6429491"/>
            <a:ext cx="2974327" cy="520462"/>
          </a:xfrm>
          <a:prstGeom prst="rect">
            <a:avLst/>
          </a:prstGeom>
          <a:noFill/>
          <a:ln>
            <a:noFill/>
          </a:ln>
        </p:spPr>
        <p:txBody>
          <a:bodyPr vert="horz" wrap="square" lIns="91440" tIns="45720" rIns="91440" bIns="45720" anchor="t" anchorCtr="0" compatLnSpc="1">
            <a:normAutofit/>
          </a:bodyPr>
          <a:lstStyle>
            <a:lvl1pPr marL="185738" marR="0" lvl="0" indent="-185738" algn="l" defTabSz="742950" rtl="0" eaLnBrk="1" fontAlgn="auto" hangingPunct="1">
              <a:lnSpc>
                <a:spcPct val="90000"/>
              </a:lnSpc>
              <a:spcBef>
                <a:spcPts val="813"/>
              </a:spcBef>
              <a:spcAft>
                <a:spcPts val="0"/>
              </a:spcAft>
              <a:buSzPct val="100000"/>
              <a:buFont typeface="Arial" pitchFamily="34"/>
              <a:buChar char="•"/>
              <a:tabLst/>
              <a:defRPr lang="de-DE" sz="2275" b="0" i="0" u="none" strike="noStrike" kern="1200" cap="none" spc="0" baseline="0">
                <a:solidFill>
                  <a:srgbClr val="3E434B"/>
                </a:solidFill>
                <a:uFillTx/>
                <a:latin typeface="Titillium Web" pitchFamily="2"/>
              </a:defRPr>
            </a:lvl1pPr>
            <a:lvl2pPr marL="557213" marR="0" lvl="1" indent="-185738" algn="l" defTabSz="742950" rtl="0" eaLnBrk="1" fontAlgn="auto" hangingPunct="1">
              <a:lnSpc>
                <a:spcPct val="90000"/>
              </a:lnSpc>
              <a:spcBef>
                <a:spcPts val="406"/>
              </a:spcBef>
              <a:spcAft>
                <a:spcPts val="0"/>
              </a:spcAft>
              <a:buSzPct val="100000"/>
              <a:buFont typeface="Arial" pitchFamily="34"/>
              <a:buChar char="•"/>
              <a:tabLst/>
              <a:defRPr lang="de-DE" sz="1950" b="0" i="0" u="none" strike="noStrike" kern="1200" cap="none" spc="0" baseline="0">
                <a:solidFill>
                  <a:srgbClr val="3E434B"/>
                </a:solidFill>
                <a:uFillTx/>
                <a:latin typeface="Titillium Web" pitchFamily="2"/>
              </a:defRPr>
            </a:lvl2pPr>
            <a:lvl3pPr marL="928688" marR="0" lvl="2" indent="-185738" algn="l" defTabSz="742950" rtl="0" eaLnBrk="1" fontAlgn="auto" hangingPunct="1">
              <a:lnSpc>
                <a:spcPct val="90000"/>
              </a:lnSpc>
              <a:spcBef>
                <a:spcPts val="406"/>
              </a:spcBef>
              <a:spcAft>
                <a:spcPts val="0"/>
              </a:spcAft>
              <a:buSzPct val="100000"/>
              <a:buFont typeface="Arial" pitchFamily="34"/>
              <a:buChar char="•"/>
              <a:tabLst/>
              <a:defRPr lang="de-DE" sz="1625" b="0" i="0" u="none" strike="noStrike" kern="1200" cap="none" spc="0" baseline="0">
                <a:solidFill>
                  <a:srgbClr val="3E434B"/>
                </a:solidFill>
                <a:uFillTx/>
                <a:latin typeface="Titillium Web" pitchFamily="2"/>
              </a:defRPr>
            </a:lvl3pPr>
            <a:lvl4pPr marL="1300163" marR="0" lvl="3" indent="-185738" algn="l" defTabSz="742950" rtl="0" eaLnBrk="1" fontAlgn="auto" hangingPunct="1">
              <a:lnSpc>
                <a:spcPct val="90000"/>
              </a:lnSpc>
              <a:spcBef>
                <a:spcPts val="406"/>
              </a:spcBef>
              <a:spcAft>
                <a:spcPts val="0"/>
              </a:spcAft>
              <a:buSzPct val="100000"/>
              <a:buFont typeface="Arial" pitchFamily="34"/>
              <a:buChar char="•"/>
              <a:tabLst/>
              <a:defRPr lang="de-DE" sz="1463" b="0" i="0" u="none" strike="noStrike" kern="1200" cap="none" spc="0" baseline="0">
                <a:solidFill>
                  <a:srgbClr val="3E434B"/>
                </a:solidFill>
                <a:uFillTx/>
                <a:latin typeface="Titillium Web" pitchFamily="2"/>
              </a:defRPr>
            </a:lvl4pPr>
            <a:lvl5pPr marL="1671638" marR="0" lvl="4" indent="-185738" algn="l" defTabSz="742950" rtl="0" eaLnBrk="1" fontAlgn="auto" hangingPunct="1">
              <a:lnSpc>
                <a:spcPct val="90000"/>
              </a:lnSpc>
              <a:spcBef>
                <a:spcPts val="406"/>
              </a:spcBef>
              <a:spcAft>
                <a:spcPts val="0"/>
              </a:spcAft>
              <a:buSzPct val="100000"/>
              <a:buFont typeface="Arial" pitchFamily="34"/>
              <a:buChar char="•"/>
              <a:tabLst/>
              <a:defRPr lang="de-DE" sz="1463" b="0" i="0" u="none" strike="noStrike" kern="1200" cap="none" spc="0" baseline="0">
                <a:solidFill>
                  <a:srgbClr val="3E434B"/>
                </a:solidFill>
                <a:uFillTx/>
                <a:latin typeface="Titillium Web" pitchFamily="2"/>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lnSpc>
                <a:spcPct val="150000"/>
              </a:lnSpc>
              <a:buFont typeface="Arial" pitchFamily="34"/>
              <a:buNone/>
            </a:pPr>
            <a:r>
              <a:rPr lang="de-AT" sz="900">
                <a:solidFill>
                  <a:schemeClr val="bg1"/>
                </a:solidFill>
                <a:latin typeface="arial" panose="020B0604020202020204" pitchFamily="34" charset="0"/>
              </a:rPr>
              <a:t>©</a:t>
            </a:r>
            <a:r>
              <a:rPr lang="de-AT" sz="900">
                <a:solidFill>
                  <a:srgbClr val="4D5156"/>
                </a:solidFill>
                <a:latin typeface="arial" panose="020B0604020202020204" pitchFamily="34" charset="0"/>
              </a:rPr>
              <a:t> </a:t>
            </a:r>
            <a:r>
              <a:rPr lang="de-AT" sz="1050">
                <a:solidFill>
                  <a:schemeClr val="bg1"/>
                </a:solidFill>
              </a:rPr>
              <a:t>Plattform Baukulturpolitik</a:t>
            </a:r>
          </a:p>
          <a:p>
            <a:pPr>
              <a:buFont typeface="Wingdings" panose="05000000000000000000" pitchFamily="2" charset="2"/>
              <a:buChar char="Ø"/>
            </a:pPr>
            <a:endParaRPr lang="de-AT" sz="2000"/>
          </a:p>
        </p:txBody>
      </p:sp>
      <p:sp>
        <p:nvSpPr>
          <p:cNvPr id="29" name="Inhaltsplatzhalter 2">
            <a:extLst>
              <a:ext uri="{FF2B5EF4-FFF2-40B4-BE49-F238E27FC236}">
                <a16:creationId xmlns:a16="http://schemas.microsoft.com/office/drawing/2014/main" id="{E167DA53-073C-DBEF-F127-E37F90D3C048}"/>
              </a:ext>
            </a:extLst>
          </p:cNvPr>
          <p:cNvSpPr txBox="1">
            <a:spLocks/>
          </p:cNvSpPr>
          <p:nvPr/>
        </p:nvSpPr>
        <p:spPr>
          <a:xfrm>
            <a:off x="8362422" y="6429491"/>
            <a:ext cx="2974327" cy="520462"/>
          </a:xfrm>
          <a:prstGeom prst="rect">
            <a:avLst/>
          </a:prstGeom>
          <a:noFill/>
          <a:ln>
            <a:noFill/>
          </a:ln>
        </p:spPr>
        <p:txBody>
          <a:bodyPr vert="horz" wrap="square" lIns="91440" tIns="45720" rIns="91440" bIns="45720" anchor="t" anchorCtr="0" compatLnSpc="1">
            <a:normAutofit/>
          </a:bodyPr>
          <a:lstStyle>
            <a:lvl1pPr marL="185738" marR="0" lvl="0" indent="-185738" algn="l" defTabSz="742950" rtl="0" eaLnBrk="1" fontAlgn="auto" hangingPunct="1">
              <a:lnSpc>
                <a:spcPct val="90000"/>
              </a:lnSpc>
              <a:spcBef>
                <a:spcPts val="813"/>
              </a:spcBef>
              <a:spcAft>
                <a:spcPts val="0"/>
              </a:spcAft>
              <a:buSzPct val="100000"/>
              <a:buFont typeface="Arial" pitchFamily="34"/>
              <a:buChar char="•"/>
              <a:tabLst/>
              <a:defRPr lang="de-DE" sz="2275" b="0" i="0" u="none" strike="noStrike" kern="1200" cap="none" spc="0" baseline="0">
                <a:solidFill>
                  <a:srgbClr val="3E434B"/>
                </a:solidFill>
                <a:uFillTx/>
                <a:latin typeface="Titillium Web" pitchFamily="2"/>
              </a:defRPr>
            </a:lvl1pPr>
            <a:lvl2pPr marL="557213" marR="0" lvl="1" indent="-185738" algn="l" defTabSz="742950" rtl="0" eaLnBrk="1" fontAlgn="auto" hangingPunct="1">
              <a:lnSpc>
                <a:spcPct val="90000"/>
              </a:lnSpc>
              <a:spcBef>
                <a:spcPts val="406"/>
              </a:spcBef>
              <a:spcAft>
                <a:spcPts val="0"/>
              </a:spcAft>
              <a:buSzPct val="100000"/>
              <a:buFont typeface="Arial" pitchFamily="34"/>
              <a:buChar char="•"/>
              <a:tabLst/>
              <a:defRPr lang="de-DE" sz="1950" b="0" i="0" u="none" strike="noStrike" kern="1200" cap="none" spc="0" baseline="0">
                <a:solidFill>
                  <a:srgbClr val="3E434B"/>
                </a:solidFill>
                <a:uFillTx/>
                <a:latin typeface="Titillium Web" pitchFamily="2"/>
              </a:defRPr>
            </a:lvl2pPr>
            <a:lvl3pPr marL="928688" marR="0" lvl="2" indent="-185738" algn="l" defTabSz="742950" rtl="0" eaLnBrk="1" fontAlgn="auto" hangingPunct="1">
              <a:lnSpc>
                <a:spcPct val="90000"/>
              </a:lnSpc>
              <a:spcBef>
                <a:spcPts val="406"/>
              </a:spcBef>
              <a:spcAft>
                <a:spcPts val="0"/>
              </a:spcAft>
              <a:buSzPct val="100000"/>
              <a:buFont typeface="Arial" pitchFamily="34"/>
              <a:buChar char="•"/>
              <a:tabLst/>
              <a:defRPr lang="de-DE" sz="1625" b="0" i="0" u="none" strike="noStrike" kern="1200" cap="none" spc="0" baseline="0">
                <a:solidFill>
                  <a:srgbClr val="3E434B"/>
                </a:solidFill>
                <a:uFillTx/>
                <a:latin typeface="Titillium Web" pitchFamily="2"/>
              </a:defRPr>
            </a:lvl3pPr>
            <a:lvl4pPr marL="1300163" marR="0" lvl="3" indent="-185738" algn="l" defTabSz="742950" rtl="0" eaLnBrk="1" fontAlgn="auto" hangingPunct="1">
              <a:lnSpc>
                <a:spcPct val="90000"/>
              </a:lnSpc>
              <a:spcBef>
                <a:spcPts val="406"/>
              </a:spcBef>
              <a:spcAft>
                <a:spcPts val="0"/>
              </a:spcAft>
              <a:buSzPct val="100000"/>
              <a:buFont typeface="Arial" pitchFamily="34"/>
              <a:buChar char="•"/>
              <a:tabLst/>
              <a:defRPr lang="de-DE" sz="1463" b="0" i="0" u="none" strike="noStrike" kern="1200" cap="none" spc="0" baseline="0">
                <a:solidFill>
                  <a:srgbClr val="3E434B"/>
                </a:solidFill>
                <a:uFillTx/>
                <a:latin typeface="Titillium Web" pitchFamily="2"/>
              </a:defRPr>
            </a:lvl4pPr>
            <a:lvl5pPr marL="1671638" marR="0" lvl="4" indent="-185738" algn="l" defTabSz="742950" rtl="0" eaLnBrk="1" fontAlgn="auto" hangingPunct="1">
              <a:lnSpc>
                <a:spcPct val="90000"/>
              </a:lnSpc>
              <a:spcBef>
                <a:spcPts val="406"/>
              </a:spcBef>
              <a:spcAft>
                <a:spcPts val="0"/>
              </a:spcAft>
              <a:buSzPct val="100000"/>
              <a:buFont typeface="Arial" pitchFamily="34"/>
              <a:buChar char="•"/>
              <a:tabLst/>
              <a:defRPr lang="de-DE" sz="1463" b="0" i="0" u="none" strike="noStrike" kern="1200" cap="none" spc="0" baseline="0">
                <a:solidFill>
                  <a:srgbClr val="3E434B"/>
                </a:solidFill>
                <a:uFillTx/>
                <a:latin typeface="Titillium Web" pitchFamily="2"/>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indent="0">
              <a:lnSpc>
                <a:spcPct val="150000"/>
              </a:lnSpc>
              <a:buFont typeface="Arial" pitchFamily="34"/>
              <a:buNone/>
            </a:pPr>
            <a:r>
              <a:rPr lang="de-AT" sz="900">
                <a:solidFill>
                  <a:schemeClr val="bg1"/>
                </a:solidFill>
                <a:latin typeface="arial" panose="020B0604020202020204" pitchFamily="34" charset="0"/>
              </a:rPr>
              <a:t>©</a:t>
            </a:r>
            <a:r>
              <a:rPr lang="de-AT" sz="900">
                <a:solidFill>
                  <a:srgbClr val="4D5156"/>
                </a:solidFill>
                <a:latin typeface="arial" panose="020B0604020202020204" pitchFamily="34" charset="0"/>
              </a:rPr>
              <a:t> </a:t>
            </a:r>
            <a:r>
              <a:rPr lang="de-AT" sz="1050">
                <a:solidFill>
                  <a:schemeClr val="bg1"/>
                </a:solidFill>
              </a:rPr>
              <a:t>dpa</a:t>
            </a:r>
          </a:p>
          <a:p>
            <a:pPr>
              <a:buFont typeface="Wingdings" panose="05000000000000000000" pitchFamily="2" charset="2"/>
              <a:buChar char="Ø"/>
            </a:pPr>
            <a:endParaRPr lang="de-AT" sz="2000"/>
          </a:p>
        </p:txBody>
      </p:sp>
    </p:spTree>
    <p:extLst>
      <p:ext uri="{BB962C8B-B14F-4D97-AF65-F5344CB8AC3E}">
        <p14:creationId xmlns:p14="http://schemas.microsoft.com/office/powerpoint/2010/main" val="73717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93E83-F6AA-EF42-66C7-3BCB47EE826A}"/>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ED651E8B-277B-223C-3ED7-D54AD3AFD047}"/>
              </a:ext>
            </a:extLst>
          </p:cNvPr>
          <p:cNvSpPr txBox="1">
            <a:spLocks/>
          </p:cNvSpPr>
          <p:nvPr/>
        </p:nvSpPr>
        <p:spPr>
          <a:xfrm>
            <a:off x="1506819" y="1847626"/>
            <a:ext cx="9010936" cy="2092252"/>
          </a:xfrm>
          <a:prstGeom prst="rect">
            <a:avLst/>
          </a:prstGeom>
        </p:spPr>
        <p:txBody>
          <a:bodyPr lIns="91440" tIns="45720" rIns="91440" bIns="45720" anchor="t"/>
          <a:lstStyle>
            <a:lvl1pPr marL="0" marR="0" lvl="0" indent="0" algn="l" defTabSz="914400" rtl="0" eaLnBrk="1" fontAlgn="auto" hangingPunct="1">
              <a:lnSpc>
                <a:spcPct val="120000"/>
              </a:lnSpc>
              <a:spcBef>
                <a:spcPts val="0"/>
              </a:spcBef>
              <a:spcAft>
                <a:spcPts val="0"/>
              </a:spcAft>
              <a:buNone/>
              <a:tabLst/>
              <a:defRPr lang="de-DE" sz="3600" b="0" i="0" u="none" strike="noStrike" kern="1200" cap="none" spc="0" baseline="0">
                <a:solidFill>
                  <a:srgbClr val="3E434B"/>
                </a:solidFill>
                <a:uFillTx/>
                <a:latin typeface="Titillium Web SemiBold"/>
              </a:defRPr>
            </a:lvl1pPr>
          </a:lstStyle>
          <a:p>
            <a:r>
              <a:rPr lang="de-DE" sz="3100" b="1" dirty="0">
                <a:latin typeface="Titillium Web SemiBold" pitchFamily="2" charset="77"/>
              </a:rPr>
              <a:t>RENOWAVE.AT ist ein Netzwerk für nachhaltige und klimaresiliente Sanierung. </a:t>
            </a:r>
          </a:p>
          <a:p>
            <a:r>
              <a:rPr lang="de-DE" sz="3100" b="1" dirty="0">
                <a:latin typeface="Titillium Web SemiBold" pitchFamily="2" charset="77"/>
              </a:rPr>
              <a:t>Als „Scharnier“ bringen wir Wirtschaft, Öffentliche Hand, Forschung und </a:t>
            </a:r>
            <a:r>
              <a:rPr lang="de-DE" sz="3100" b="1" dirty="0" err="1">
                <a:latin typeface="Titillium Web SemiBold" pitchFamily="2" charset="77"/>
              </a:rPr>
              <a:t>Nutzer:innen-Seite</a:t>
            </a:r>
            <a:r>
              <a:rPr lang="de-DE" sz="3100" b="1" dirty="0">
                <a:latin typeface="Titillium Web SemiBold" pitchFamily="2" charset="77"/>
              </a:rPr>
              <a:t> zusammen. </a:t>
            </a:r>
          </a:p>
        </p:txBody>
      </p:sp>
    </p:spTree>
    <p:extLst>
      <p:ext uri="{BB962C8B-B14F-4D97-AF65-F5344CB8AC3E}">
        <p14:creationId xmlns:p14="http://schemas.microsoft.com/office/powerpoint/2010/main" val="4136414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67FEC3-0D7F-A2F8-C5DE-75D561B2B1F7}"/>
              </a:ext>
            </a:extLst>
          </p:cNvPr>
          <p:cNvSpPr>
            <a:spLocks noGrp="1"/>
          </p:cNvSpPr>
          <p:nvPr>
            <p:ph type="title"/>
          </p:nvPr>
        </p:nvSpPr>
        <p:spPr>
          <a:xfrm>
            <a:off x="965020" y="2980783"/>
            <a:ext cx="6129924" cy="1733689"/>
          </a:xfrm>
        </p:spPr>
        <p:txBody>
          <a:bodyPr>
            <a:normAutofit fontScale="90000"/>
          </a:bodyPr>
          <a:lstStyle/>
          <a:p>
            <a:r>
              <a:rPr lang="de-DE" sz="4850"/>
              <a:t>GENOSSENSCHAFT &amp; NETZWERK</a:t>
            </a:r>
          </a:p>
        </p:txBody>
      </p:sp>
    </p:spTree>
    <p:extLst>
      <p:ext uri="{BB962C8B-B14F-4D97-AF65-F5344CB8AC3E}">
        <p14:creationId xmlns:p14="http://schemas.microsoft.com/office/powerpoint/2010/main" val="1330753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11F9865-36F0-8850-E1E3-1B3E4B0CFC26}"/>
              </a:ext>
            </a:extLst>
          </p:cNvPr>
          <p:cNvSpPr txBox="1">
            <a:spLocks/>
          </p:cNvSpPr>
          <p:nvPr/>
        </p:nvSpPr>
        <p:spPr>
          <a:xfrm>
            <a:off x="819362" y="2413775"/>
            <a:ext cx="9389656" cy="3741739"/>
          </a:xfrm>
          <a:prstGeom prst="rect">
            <a:avLst/>
          </a:prstGeom>
        </p:spPr>
        <p:txBody>
          <a:bodyPr lIns="91440" tIns="45720" rIns="91440" bIns="45720" anchor="t"/>
          <a:lstStyle>
            <a:lvl1pPr marL="0" marR="0" lvl="0" indent="0" algn="l" defTabSz="914400" rtl="0" eaLnBrk="1" fontAlgn="auto" hangingPunct="1">
              <a:lnSpc>
                <a:spcPct val="120000"/>
              </a:lnSpc>
              <a:spcBef>
                <a:spcPts val="0"/>
              </a:spcBef>
              <a:spcAft>
                <a:spcPts val="0"/>
              </a:spcAft>
              <a:buNone/>
              <a:tabLst/>
              <a:defRPr lang="de-DE" sz="3600" b="0" i="0" u="none" strike="noStrike" kern="1200" cap="none" spc="0" baseline="0">
                <a:solidFill>
                  <a:srgbClr val="3E434B"/>
                </a:solidFill>
                <a:uFillTx/>
                <a:latin typeface="Titillium Web SemiBold"/>
              </a:defRPr>
            </a:lvl1pPr>
          </a:lstStyle>
          <a:p>
            <a:pPr marL="457200" indent="-457200">
              <a:buFontTx/>
              <a:buAutoNum type="arabicPeriod"/>
            </a:pPr>
            <a:r>
              <a:rPr lang="de-AT" sz="2400" b="1">
                <a:latin typeface="Titillium Web"/>
              </a:rPr>
              <a:t>Hochwertige Sanierungen </a:t>
            </a:r>
            <a:r>
              <a:rPr lang="de-AT" sz="2400">
                <a:latin typeface="Titillium Web"/>
              </a:rPr>
              <a:t>rascher &amp; effektiver umsetzbar machen. </a:t>
            </a:r>
            <a:endParaRPr lang="de-AT" sz="2400">
              <a:latin typeface="Titillium Web" panose="00000500000000000000" pitchFamily="2" charset="0"/>
            </a:endParaRPr>
          </a:p>
          <a:p>
            <a:pPr marL="457200" indent="-457200">
              <a:buFontTx/>
              <a:buAutoNum type="arabicPeriod"/>
            </a:pPr>
            <a:r>
              <a:rPr lang="de-AT" sz="2400">
                <a:latin typeface="Titillium Web"/>
              </a:rPr>
              <a:t>Soziale, organisatorische &amp; technische </a:t>
            </a:r>
            <a:r>
              <a:rPr lang="de-AT" sz="2400" b="1">
                <a:latin typeface="Titillium Web"/>
              </a:rPr>
              <a:t>Innovationen</a:t>
            </a:r>
            <a:r>
              <a:rPr lang="de-AT" sz="2400">
                <a:latin typeface="Titillium Web"/>
              </a:rPr>
              <a:t> im Sanierungsbereich anstoßen, unterstützen bzw. verbreiten.</a:t>
            </a:r>
          </a:p>
          <a:p>
            <a:pPr marL="457200" indent="-457200">
              <a:buAutoNum type="arabicPeriod"/>
            </a:pPr>
            <a:r>
              <a:rPr lang="de-AT" sz="2400">
                <a:latin typeface="Titillium Web"/>
              </a:rPr>
              <a:t>Ein </a:t>
            </a:r>
            <a:r>
              <a:rPr lang="de-AT" sz="2400" b="1">
                <a:latin typeface="Titillium Web"/>
              </a:rPr>
              <a:t>Sanierungsturbo </a:t>
            </a:r>
            <a:r>
              <a:rPr lang="de-AT" sz="2400">
                <a:latin typeface="Titillium Web"/>
              </a:rPr>
              <a:t>für die Bau- &amp; Immobilienbranche &amp; ein lebenswert gestalteter &amp; </a:t>
            </a:r>
            <a:r>
              <a:rPr lang="de-AT" sz="2400" b="1">
                <a:latin typeface="Titillium Web"/>
              </a:rPr>
              <a:t>klimaneutraler Gebäudesektor</a:t>
            </a:r>
            <a:r>
              <a:rPr lang="de-AT" sz="2400">
                <a:latin typeface="Titillium Web"/>
              </a:rPr>
              <a:t>.</a:t>
            </a:r>
          </a:p>
          <a:p>
            <a:pPr marL="457200" indent="-457200">
              <a:buFontTx/>
              <a:buAutoNum type="arabicPeriod"/>
            </a:pPr>
            <a:r>
              <a:rPr lang="de-DE" sz="2400">
                <a:latin typeface="Titillium Web"/>
              </a:rPr>
              <a:t>RENOWAVE.AT ist der Motor, der mit Partner:innen aus Forschung, öffentlicher Hand &amp; Wirtschaft sowie </a:t>
            </a:r>
            <a:r>
              <a:rPr lang="de-DE" sz="2400" err="1">
                <a:latin typeface="Titillium Web"/>
              </a:rPr>
              <a:t>Nutzer:innen</a:t>
            </a:r>
            <a:r>
              <a:rPr lang="de-DE" sz="2400">
                <a:latin typeface="Titillium Web"/>
              </a:rPr>
              <a:t> Klimaneutralität bei Bestandsgebäuden thematisiert &amp; vorantreibt.</a:t>
            </a:r>
          </a:p>
          <a:p>
            <a:pPr marL="457200" indent="-457200">
              <a:buAutoNum type="arabicPeriod"/>
            </a:pPr>
            <a:endParaRPr lang="de-AT" sz="2600">
              <a:latin typeface="Titillium Web"/>
            </a:endParaRPr>
          </a:p>
        </p:txBody>
      </p:sp>
      <p:sp>
        <p:nvSpPr>
          <p:cNvPr id="2" name="Titel 1">
            <a:extLst>
              <a:ext uri="{FF2B5EF4-FFF2-40B4-BE49-F238E27FC236}">
                <a16:creationId xmlns:a16="http://schemas.microsoft.com/office/drawing/2014/main" id="{60426BCC-AB38-CC13-D295-5E993F4287CE}"/>
              </a:ext>
            </a:extLst>
          </p:cNvPr>
          <p:cNvSpPr txBox="1">
            <a:spLocks/>
          </p:cNvSpPr>
          <p:nvPr/>
        </p:nvSpPr>
        <p:spPr>
          <a:xfrm>
            <a:off x="930732" y="1263409"/>
            <a:ext cx="9635807" cy="901223"/>
          </a:xfrm>
          <a:prstGeom prst="rect">
            <a:avLst/>
          </a:prstGeom>
        </p:spPr>
        <p:txBody>
          <a:bodyPr>
            <a:normAutofit/>
          </a:bodyPr>
          <a:lstStyle>
            <a:lvl1pPr marL="0" marR="0" lvl="0" indent="0" algn="l" defTabSz="742950" rtl="0" eaLnBrk="1" fontAlgn="auto" hangingPunct="1">
              <a:lnSpc>
                <a:spcPct val="120000"/>
              </a:lnSpc>
              <a:spcBef>
                <a:spcPts val="0"/>
              </a:spcBef>
              <a:spcAft>
                <a:spcPts val="0"/>
              </a:spcAft>
              <a:buNone/>
              <a:tabLst/>
              <a:defRPr lang="de-DE" sz="2925" b="0" i="0" u="none" strike="noStrike" kern="1200" cap="none" spc="0" baseline="0">
                <a:solidFill>
                  <a:srgbClr val="3E434B"/>
                </a:solidFill>
                <a:uFillTx/>
                <a:latin typeface="Titillium Web SemiBold"/>
              </a:defRPr>
            </a:lvl1pPr>
          </a:lstStyle>
          <a:p>
            <a:pPr>
              <a:lnSpc>
                <a:spcPct val="150000"/>
              </a:lnSpc>
            </a:pPr>
            <a:r>
              <a:rPr lang="de-AT"/>
              <a:t>Ziele der Genossenschaft RENOWAVE.AT</a:t>
            </a:r>
          </a:p>
        </p:txBody>
      </p:sp>
    </p:spTree>
    <p:extLst>
      <p:ext uri="{BB962C8B-B14F-4D97-AF65-F5344CB8AC3E}">
        <p14:creationId xmlns:p14="http://schemas.microsoft.com/office/powerpoint/2010/main" val="93852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90CB5-1AA7-0F46-CB4E-C02C6F8EC2C2}"/>
            </a:ext>
          </a:extLst>
        </p:cNvPr>
        <p:cNvGrpSpPr/>
        <p:nvPr/>
      </p:nvGrpSpPr>
      <p:grpSpPr>
        <a:xfrm>
          <a:off x="0" y="0"/>
          <a:ext cx="0" cy="0"/>
          <a:chOff x="0" y="0"/>
          <a:chExt cx="0" cy="0"/>
        </a:xfrm>
      </p:grpSpPr>
      <p:sp>
        <p:nvSpPr>
          <p:cNvPr id="7" name="Ellipse 6">
            <a:extLst>
              <a:ext uri="{FF2B5EF4-FFF2-40B4-BE49-F238E27FC236}">
                <a16:creationId xmlns:a16="http://schemas.microsoft.com/office/drawing/2014/main" id="{8A88493B-30EA-F0E5-B5D2-9761903A27FB}"/>
              </a:ext>
            </a:extLst>
          </p:cNvPr>
          <p:cNvSpPr/>
          <p:nvPr/>
        </p:nvSpPr>
        <p:spPr>
          <a:xfrm>
            <a:off x="2735972" y="479149"/>
            <a:ext cx="5789011" cy="5899697"/>
          </a:xfrm>
          <a:prstGeom prst="ellipse">
            <a:avLst/>
          </a:prstGeom>
          <a:solidFill>
            <a:srgbClr val="006C88">
              <a:alpha val="59216"/>
            </a:srgbClr>
          </a:solidFill>
          <a:ln w="57150">
            <a:solidFill>
              <a:srgbClr val="14E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Ellipse 5">
            <a:extLst>
              <a:ext uri="{FF2B5EF4-FFF2-40B4-BE49-F238E27FC236}">
                <a16:creationId xmlns:a16="http://schemas.microsoft.com/office/drawing/2014/main" id="{FAEAB51B-FE22-DED1-D0D0-C52D55750B61}"/>
              </a:ext>
            </a:extLst>
          </p:cNvPr>
          <p:cNvSpPr/>
          <p:nvPr/>
        </p:nvSpPr>
        <p:spPr>
          <a:xfrm>
            <a:off x="3674379" y="1509815"/>
            <a:ext cx="3766355" cy="3838367"/>
          </a:xfrm>
          <a:prstGeom prst="ellipse">
            <a:avLst/>
          </a:prstGeom>
          <a:solidFill>
            <a:srgbClr val="006C88">
              <a:alpha val="58431"/>
            </a:srgb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Ellipse 3">
            <a:extLst>
              <a:ext uri="{FF2B5EF4-FFF2-40B4-BE49-F238E27FC236}">
                <a16:creationId xmlns:a16="http://schemas.microsoft.com/office/drawing/2014/main" id="{A3845494-7C48-E0A5-1EBC-A722E0A49C4D}"/>
              </a:ext>
            </a:extLst>
          </p:cNvPr>
          <p:cNvSpPr/>
          <p:nvPr/>
        </p:nvSpPr>
        <p:spPr>
          <a:xfrm>
            <a:off x="4951745" y="2697198"/>
            <a:ext cx="1250129" cy="1274031"/>
          </a:xfrm>
          <a:prstGeom prst="ellipse">
            <a:avLst/>
          </a:prstGeom>
          <a:solidFill>
            <a:srgbClr val="14EB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el 1">
            <a:extLst>
              <a:ext uri="{FF2B5EF4-FFF2-40B4-BE49-F238E27FC236}">
                <a16:creationId xmlns:a16="http://schemas.microsoft.com/office/drawing/2014/main" id="{79356E1A-41D2-1C11-2E63-E884238A249E}"/>
              </a:ext>
            </a:extLst>
          </p:cNvPr>
          <p:cNvSpPr txBox="1">
            <a:spLocks/>
          </p:cNvSpPr>
          <p:nvPr/>
        </p:nvSpPr>
        <p:spPr>
          <a:xfrm>
            <a:off x="4759321" y="3089942"/>
            <a:ext cx="1596472" cy="1051988"/>
          </a:xfrm>
          <a:prstGeom prst="rect">
            <a:avLst/>
          </a:prstGeom>
        </p:spPr>
        <p:txBody>
          <a:bodyPr/>
          <a:lstStyle>
            <a:lvl1pPr marL="0" marR="0" lvl="0" indent="0" algn="l" defTabSz="914400" rtl="0" eaLnBrk="1" fontAlgn="auto" hangingPunct="1">
              <a:lnSpc>
                <a:spcPct val="120000"/>
              </a:lnSpc>
              <a:spcBef>
                <a:spcPts val="0"/>
              </a:spcBef>
              <a:spcAft>
                <a:spcPts val="0"/>
              </a:spcAft>
              <a:buNone/>
              <a:tabLst/>
              <a:defRPr lang="de-DE" sz="3600" b="0" i="0" u="none" strike="noStrike" kern="1200" cap="none" spc="0" baseline="0">
                <a:solidFill>
                  <a:srgbClr val="3E434B"/>
                </a:solidFill>
                <a:uFillTx/>
                <a:latin typeface="Titillium Web SemiBold"/>
              </a:defRPr>
            </a:lvl1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a:ln>
                  <a:noFill/>
                </a:ln>
                <a:solidFill>
                  <a:srgbClr val="3E434B"/>
                </a:solidFill>
                <a:effectLst/>
                <a:uLnTx/>
                <a:uFillTx/>
                <a:latin typeface="Titillium Web" panose="00000500000000000000" pitchFamily="2" charset="0"/>
                <a:ea typeface="+mn-ea"/>
                <a:cs typeface="+mn-cs"/>
              </a:rPr>
              <a:t>operatives</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a:ln>
                  <a:noFill/>
                </a:ln>
                <a:solidFill>
                  <a:srgbClr val="3E434B"/>
                </a:solidFill>
                <a:effectLst/>
                <a:uLnTx/>
                <a:uFillTx/>
                <a:latin typeface="Titillium Web" panose="00000500000000000000" pitchFamily="2" charset="0"/>
                <a:ea typeface="+mn-ea"/>
                <a:cs typeface="+mn-cs"/>
              </a:rPr>
              <a:t>Team</a:t>
            </a:r>
          </a:p>
        </p:txBody>
      </p:sp>
      <p:sp>
        <p:nvSpPr>
          <p:cNvPr id="10" name="Titel 1">
            <a:extLst>
              <a:ext uri="{FF2B5EF4-FFF2-40B4-BE49-F238E27FC236}">
                <a16:creationId xmlns:a16="http://schemas.microsoft.com/office/drawing/2014/main" id="{7DF5723A-59A2-C8A0-14DF-26AEFBF62876}"/>
              </a:ext>
            </a:extLst>
          </p:cNvPr>
          <p:cNvSpPr txBox="1">
            <a:spLocks/>
          </p:cNvSpPr>
          <p:nvPr/>
        </p:nvSpPr>
        <p:spPr>
          <a:xfrm>
            <a:off x="3697648" y="4081329"/>
            <a:ext cx="3550657" cy="840789"/>
          </a:xfrm>
          <a:prstGeom prst="rect">
            <a:avLst/>
          </a:prstGeom>
        </p:spPr>
        <p:txBody>
          <a:bodyPr/>
          <a:lstStyle>
            <a:lvl1pPr marL="0" marR="0" lvl="0" indent="0" algn="l" defTabSz="914400" rtl="0" eaLnBrk="1" fontAlgn="auto" hangingPunct="1">
              <a:lnSpc>
                <a:spcPct val="120000"/>
              </a:lnSpc>
              <a:spcBef>
                <a:spcPts val="0"/>
              </a:spcBef>
              <a:spcAft>
                <a:spcPts val="0"/>
              </a:spcAft>
              <a:buNone/>
              <a:tabLst/>
              <a:defRPr lang="de-DE" sz="3600" b="0" i="0" u="none" strike="noStrike" kern="1200" cap="none" spc="0" baseline="0">
                <a:solidFill>
                  <a:srgbClr val="3E434B"/>
                </a:solidFill>
                <a:uFillTx/>
                <a:latin typeface="Titillium Web SemiBold"/>
              </a:defRPr>
            </a:lvl1p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de-AT" sz="1800">
                <a:solidFill>
                  <a:schemeClr val="bg1"/>
                </a:solidFill>
                <a:latin typeface="Titillium Web" panose="00000500000000000000" pitchFamily="2" charset="0"/>
              </a:rPr>
              <a:t>40</a:t>
            </a:r>
            <a:r>
              <a:rPr kumimoji="0" lang="de-AT" sz="1800" b="0" i="0" u="none" strike="noStrike" kern="1200" cap="none" spc="0" normalizeH="0" baseline="0" noProof="0">
                <a:ln>
                  <a:noFill/>
                </a:ln>
                <a:solidFill>
                  <a:schemeClr val="bg1"/>
                </a:solidFill>
                <a:effectLst/>
                <a:uLnTx/>
                <a:uFillTx/>
                <a:latin typeface="Titillium Web" panose="00000500000000000000" pitchFamily="2" charset="0"/>
                <a:ea typeface="+mn-ea"/>
                <a:cs typeface="+mn-cs"/>
              </a:rPr>
              <a:t> </a:t>
            </a:r>
            <a:r>
              <a:rPr kumimoji="0" lang="de-AT" sz="1800" b="0" i="0" u="none" strike="noStrike" kern="1200" cap="none" spc="0" normalizeH="0" baseline="0" noProof="0" err="1">
                <a:ln>
                  <a:noFill/>
                </a:ln>
                <a:solidFill>
                  <a:schemeClr val="bg1"/>
                </a:solidFill>
                <a:effectLst/>
                <a:uLnTx/>
                <a:uFillTx/>
                <a:latin typeface="Titillium Web" panose="00000500000000000000" pitchFamily="2" charset="0"/>
                <a:ea typeface="+mn-ea"/>
                <a:cs typeface="+mn-cs"/>
              </a:rPr>
              <a:t>Genossenschafter:innen</a:t>
            </a:r>
            <a:endParaRPr kumimoji="0" lang="de-AT" sz="1800" b="0" i="0" u="none" strike="noStrike" kern="1200" cap="none" spc="0" normalizeH="0" baseline="0" noProof="0">
              <a:ln>
                <a:noFill/>
              </a:ln>
              <a:solidFill>
                <a:schemeClr val="bg1"/>
              </a:solidFill>
              <a:effectLst/>
              <a:uLnTx/>
              <a:uFillTx/>
              <a:latin typeface="Titillium Web" panose="00000500000000000000" pitchFamily="2" charset="0"/>
              <a:ea typeface="+mn-ea"/>
              <a:cs typeface="+mn-cs"/>
            </a:endParaRPr>
          </a:p>
        </p:txBody>
      </p:sp>
      <p:sp>
        <p:nvSpPr>
          <p:cNvPr id="11" name="Titel 1">
            <a:extLst>
              <a:ext uri="{FF2B5EF4-FFF2-40B4-BE49-F238E27FC236}">
                <a16:creationId xmlns:a16="http://schemas.microsoft.com/office/drawing/2014/main" id="{13D633C7-E878-8B86-909C-8895D6512177}"/>
              </a:ext>
            </a:extLst>
          </p:cNvPr>
          <p:cNvSpPr txBox="1">
            <a:spLocks/>
          </p:cNvSpPr>
          <p:nvPr/>
        </p:nvSpPr>
        <p:spPr>
          <a:xfrm>
            <a:off x="4004363" y="5348182"/>
            <a:ext cx="3144892" cy="1247586"/>
          </a:xfrm>
          <a:prstGeom prst="rect">
            <a:avLst/>
          </a:prstGeom>
        </p:spPr>
        <p:txBody>
          <a:bodyPr/>
          <a:lstStyle>
            <a:lvl1pPr marL="0" marR="0" lvl="0" indent="0" algn="l" defTabSz="914400" rtl="0" eaLnBrk="1" fontAlgn="auto" hangingPunct="1">
              <a:lnSpc>
                <a:spcPct val="120000"/>
              </a:lnSpc>
              <a:spcBef>
                <a:spcPts val="0"/>
              </a:spcBef>
              <a:spcAft>
                <a:spcPts val="0"/>
              </a:spcAft>
              <a:buNone/>
              <a:tabLst/>
              <a:defRPr lang="de-DE" sz="3600" b="0" i="0" u="none" strike="noStrike" kern="1200" cap="none" spc="0" baseline="0">
                <a:solidFill>
                  <a:srgbClr val="3E434B"/>
                </a:solidFill>
                <a:uFillTx/>
                <a:latin typeface="Titillium Web SemiBold"/>
              </a:defRPr>
            </a:lvl1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err="1">
                <a:ln>
                  <a:noFill/>
                </a:ln>
                <a:solidFill>
                  <a:schemeClr val="bg1"/>
                </a:solidFill>
                <a:effectLst/>
                <a:uLnTx/>
                <a:uFillTx/>
                <a:latin typeface="Titillium Web" panose="00000500000000000000" pitchFamily="2" charset="0"/>
                <a:ea typeface="+mn-ea"/>
                <a:cs typeface="+mn-cs"/>
              </a:rPr>
              <a:t>Partner:innen</a:t>
            </a:r>
            <a:r>
              <a:rPr kumimoji="0" lang="de-AT" sz="1800" b="0" i="0" u="none" strike="noStrike" kern="1200" cap="none" spc="0" normalizeH="0" baseline="0" noProof="0">
                <a:ln>
                  <a:noFill/>
                </a:ln>
                <a:solidFill>
                  <a:schemeClr val="bg1"/>
                </a:solidFill>
                <a:effectLst/>
                <a:uLnTx/>
                <a:uFillTx/>
                <a:latin typeface="Titillium Web" panose="00000500000000000000" pitchFamily="2" charset="0"/>
                <a:ea typeface="+mn-ea"/>
                <a:cs typeface="+mn-cs"/>
              </a:rPr>
              <a:t>, </a:t>
            </a:r>
            <a:r>
              <a:rPr kumimoji="0" lang="de-AT" sz="1800" b="0" i="0" u="none" strike="noStrike" kern="1200" cap="none" spc="0" normalizeH="0" baseline="0" noProof="0" err="1">
                <a:ln>
                  <a:noFill/>
                </a:ln>
                <a:solidFill>
                  <a:schemeClr val="bg1"/>
                </a:solidFill>
                <a:effectLst/>
                <a:uLnTx/>
                <a:uFillTx/>
                <a:latin typeface="Titillium Web" panose="00000500000000000000" pitchFamily="2" charset="0"/>
                <a:ea typeface="+mn-ea"/>
                <a:cs typeface="+mn-cs"/>
              </a:rPr>
              <a:t>Unterstützer:innen</a:t>
            </a:r>
            <a:r>
              <a:rPr kumimoji="0" lang="de-AT" sz="1800" b="0" i="0" u="none" strike="noStrike" kern="1200" cap="none" spc="0" normalizeH="0" baseline="0" noProof="0">
                <a:ln>
                  <a:noFill/>
                </a:ln>
                <a:solidFill>
                  <a:schemeClr val="bg1"/>
                </a:solidFill>
                <a:effectLst/>
                <a:uLnTx/>
                <a:uFillTx/>
                <a:latin typeface="Titillium Web" panose="00000500000000000000" pitchFamily="2" charset="0"/>
                <a:ea typeface="+mn-ea"/>
                <a:cs typeface="+mn-cs"/>
              </a:rPr>
              <a:t>, Interessierte</a:t>
            </a:r>
          </a:p>
        </p:txBody>
      </p:sp>
      <p:sp>
        <p:nvSpPr>
          <p:cNvPr id="12" name="Titel 1">
            <a:extLst>
              <a:ext uri="{FF2B5EF4-FFF2-40B4-BE49-F238E27FC236}">
                <a16:creationId xmlns:a16="http://schemas.microsoft.com/office/drawing/2014/main" id="{52DC1CD9-3974-DBE4-0833-2DE864C42FAC}"/>
              </a:ext>
            </a:extLst>
          </p:cNvPr>
          <p:cNvSpPr txBox="1">
            <a:spLocks/>
          </p:cNvSpPr>
          <p:nvPr/>
        </p:nvSpPr>
        <p:spPr>
          <a:xfrm>
            <a:off x="8937320" y="533599"/>
            <a:ext cx="2769068" cy="1409041"/>
          </a:xfrm>
          <a:prstGeom prst="rect">
            <a:avLst/>
          </a:prstGeom>
        </p:spPr>
        <p:txBody>
          <a:bodyPr>
            <a:noAutofit/>
          </a:bodyPr>
          <a:lstStyle>
            <a:lvl1pPr marL="0" marR="0" lvl="0" indent="0" algn="l" defTabSz="742950" rtl="0" eaLnBrk="1" fontAlgn="auto" hangingPunct="1">
              <a:lnSpc>
                <a:spcPct val="120000"/>
              </a:lnSpc>
              <a:spcBef>
                <a:spcPts val="0"/>
              </a:spcBef>
              <a:spcAft>
                <a:spcPts val="0"/>
              </a:spcAft>
              <a:buNone/>
              <a:tabLst/>
              <a:defRPr lang="de-DE" sz="2925" b="0" i="0" u="none" strike="noStrike" kern="1200" cap="none" spc="0" baseline="0">
                <a:solidFill>
                  <a:srgbClr val="3E434B"/>
                </a:solidFill>
                <a:uFillTx/>
                <a:latin typeface="Titillium Web SemiBold"/>
              </a:defRPr>
            </a:lvl1pPr>
          </a:lstStyle>
          <a:p>
            <a:pPr marL="0" marR="0" lvl="0" indent="0" algn="r" defTabSz="742876" rtl="0" eaLnBrk="1" fontAlgn="auto" latinLnBrk="0" hangingPunct="1">
              <a:lnSpc>
                <a:spcPct val="120000"/>
              </a:lnSpc>
              <a:spcBef>
                <a:spcPts val="0"/>
              </a:spcBef>
              <a:spcAft>
                <a:spcPts val="0"/>
              </a:spcAft>
              <a:buClrTx/>
              <a:buSzTx/>
              <a:buFontTx/>
              <a:buNone/>
              <a:tabLst/>
              <a:defRPr/>
            </a:pPr>
            <a:r>
              <a:rPr kumimoji="0" lang="de-AT" sz="2800" b="0" i="0" u="none" strike="noStrike" kern="1200" cap="none" spc="0" normalizeH="0" baseline="0" noProof="0">
                <a:ln>
                  <a:noFill/>
                </a:ln>
                <a:solidFill>
                  <a:srgbClr val="3E434B"/>
                </a:solidFill>
                <a:effectLst/>
                <a:uLnTx/>
                <a:uFillTx/>
                <a:latin typeface="Titillium Web SemiBold"/>
                <a:ea typeface="+mn-ea"/>
                <a:cs typeface="+mn-cs"/>
              </a:rPr>
              <a:t>RENOWAVE.AT NETZWERK</a:t>
            </a:r>
          </a:p>
        </p:txBody>
      </p:sp>
      <p:sp>
        <p:nvSpPr>
          <p:cNvPr id="14" name="Untertitel 1">
            <a:extLst>
              <a:ext uri="{FF2B5EF4-FFF2-40B4-BE49-F238E27FC236}">
                <a16:creationId xmlns:a16="http://schemas.microsoft.com/office/drawing/2014/main" id="{853659AA-C79B-B181-4A2C-3C3E947221E2}"/>
              </a:ext>
            </a:extLst>
          </p:cNvPr>
          <p:cNvSpPr txBox="1">
            <a:spLocks/>
          </p:cNvSpPr>
          <p:nvPr/>
        </p:nvSpPr>
        <p:spPr>
          <a:xfrm>
            <a:off x="8850839" y="2051482"/>
            <a:ext cx="2942031" cy="2234764"/>
          </a:xfrm>
          <a:prstGeom prst="rect">
            <a:avLst/>
          </a:prstGeom>
          <a:noFill/>
          <a:ln>
            <a:noFill/>
          </a:ln>
        </p:spPr>
        <p:txBody>
          <a:bodyPr vert="horz" wrap="square" lIns="91428" tIns="45714" rIns="91428" bIns="45714" anchor="t" anchorCtr="0" compatLnSpc="1">
            <a:normAutofit/>
          </a:bodyPr>
          <a:lstStyle>
            <a:lvl1pPr marL="185738" marR="0" lvl="0" indent="-185738" algn="l" defTabSz="742950" rtl="0" eaLnBrk="1" fontAlgn="auto" hangingPunct="1">
              <a:lnSpc>
                <a:spcPct val="90000"/>
              </a:lnSpc>
              <a:spcBef>
                <a:spcPts val="813"/>
              </a:spcBef>
              <a:spcAft>
                <a:spcPts val="0"/>
              </a:spcAft>
              <a:buSzPct val="100000"/>
              <a:buFont typeface="Arial" pitchFamily="34"/>
              <a:buChar char="•"/>
              <a:tabLst/>
              <a:defRPr lang="de-DE" sz="2275" b="0" i="0" u="none" strike="noStrike" kern="1200" cap="none" spc="0" baseline="0">
                <a:solidFill>
                  <a:srgbClr val="3E434B"/>
                </a:solidFill>
                <a:uFillTx/>
                <a:latin typeface="Titillium Web" pitchFamily="2"/>
              </a:defRPr>
            </a:lvl1pPr>
            <a:lvl2pPr marL="557213" marR="0" lvl="1" indent="-185738" algn="l" defTabSz="742950" rtl="0" eaLnBrk="1" fontAlgn="auto" hangingPunct="1">
              <a:lnSpc>
                <a:spcPct val="90000"/>
              </a:lnSpc>
              <a:spcBef>
                <a:spcPts val="406"/>
              </a:spcBef>
              <a:spcAft>
                <a:spcPts val="0"/>
              </a:spcAft>
              <a:buSzPct val="100000"/>
              <a:buFont typeface="Arial" pitchFamily="34"/>
              <a:buChar char="•"/>
              <a:tabLst/>
              <a:defRPr lang="de-DE" sz="1950" b="0" i="0" u="none" strike="noStrike" kern="1200" cap="none" spc="0" baseline="0">
                <a:solidFill>
                  <a:srgbClr val="3E434B"/>
                </a:solidFill>
                <a:uFillTx/>
                <a:latin typeface="Titillium Web" pitchFamily="2"/>
              </a:defRPr>
            </a:lvl2pPr>
            <a:lvl3pPr marL="928688" marR="0" lvl="2" indent="-185738" algn="l" defTabSz="742950" rtl="0" eaLnBrk="1" fontAlgn="auto" hangingPunct="1">
              <a:lnSpc>
                <a:spcPct val="90000"/>
              </a:lnSpc>
              <a:spcBef>
                <a:spcPts val="406"/>
              </a:spcBef>
              <a:spcAft>
                <a:spcPts val="0"/>
              </a:spcAft>
              <a:buSzPct val="100000"/>
              <a:buFont typeface="Arial" pitchFamily="34"/>
              <a:buChar char="•"/>
              <a:tabLst/>
              <a:defRPr lang="de-DE" sz="1625" b="0" i="0" u="none" strike="noStrike" kern="1200" cap="none" spc="0" baseline="0">
                <a:solidFill>
                  <a:srgbClr val="3E434B"/>
                </a:solidFill>
                <a:uFillTx/>
                <a:latin typeface="Titillium Web" pitchFamily="2"/>
              </a:defRPr>
            </a:lvl3pPr>
            <a:lvl4pPr marL="1300163" marR="0" lvl="3" indent="-185738" algn="l" defTabSz="742950" rtl="0" eaLnBrk="1" fontAlgn="auto" hangingPunct="1">
              <a:lnSpc>
                <a:spcPct val="90000"/>
              </a:lnSpc>
              <a:spcBef>
                <a:spcPts val="406"/>
              </a:spcBef>
              <a:spcAft>
                <a:spcPts val="0"/>
              </a:spcAft>
              <a:buSzPct val="100000"/>
              <a:buFont typeface="Arial" pitchFamily="34"/>
              <a:buChar char="•"/>
              <a:tabLst/>
              <a:defRPr lang="de-DE" sz="1463" b="0" i="0" u="none" strike="noStrike" kern="1200" cap="none" spc="0" baseline="0">
                <a:solidFill>
                  <a:srgbClr val="3E434B"/>
                </a:solidFill>
                <a:uFillTx/>
                <a:latin typeface="Titillium Web" pitchFamily="2"/>
              </a:defRPr>
            </a:lvl4pPr>
            <a:lvl5pPr marL="1671638" marR="0" lvl="4" indent="-185738" algn="l" defTabSz="742950" rtl="0" eaLnBrk="1" fontAlgn="auto" hangingPunct="1">
              <a:lnSpc>
                <a:spcPct val="90000"/>
              </a:lnSpc>
              <a:spcBef>
                <a:spcPts val="406"/>
              </a:spcBef>
              <a:spcAft>
                <a:spcPts val="0"/>
              </a:spcAft>
              <a:buSzPct val="100000"/>
              <a:buFont typeface="Arial" pitchFamily="34"/>
              <a:buChar char="•"/>
              <a:tabLst/>
              <a:defRPr lang="de-DE" sz="1463" b="0" i="0" u="none" strike="noStrike" kern="1200" cap="none" spc="0" baseline="0">
                <a:solidFill>
                  <a:srgbClr val="3E434B"/>
                </a:solidFill>
                <a:uFillTx/>
                <a:latin typeface="Titillium Web" pitchFamily="2"/>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marL="0" marR="0" lvl="0" indent="0" algn="r" defTabSz="742876" rtl="0" eaLnBrk="1" fontAlgn="auto" latinLnBrk="0" hangingPunct="1">
              <a:lnSpc>
                <a:spcPct val="90000"/>
              </a:lnSpc>
              <a:spcBef>
                <a:spcPts val="813"/>
              </a:spcBef>
              <a:spcAft>
                <a:spcPts val="0"/>
              </a:spcAft>
              <a:buClrTx/>
              <a:buSzPct val="100000"/>
              <a:buFont typeface="Arial" pitchFamily="34"/>
              <a:buNone/>
              <a:tabLst/>
              <a:defRPr/>
            </a:pPr>
            <a:r>
              <a:rPr lang="de-AT" sz="1600" b="1"/>
              <a:t>40</a:t>
            </a:r>
            <a:r>
              <a:rPr kumimoji="0" lang="de-AT" sz="1600" b="1" i="0" u="none" strike="noStrike" kern="1200" cap="none" spc="0" normalizeH="0" baseline="0" noProof="0">
                <a:ln>
                  <a:noFill/>
                </a:ln>
                <a:solidFill>
                  <a:srgbClr val="3E434B"/>
                </a:solidFill>
                <a:effectLst/>
                <a:uLnTx/>
                <a:uFillTx/>
                <a:latin typeface="Titillium Web" pitchFamily="2"/>
                <a:ea typeface="+mn-ea"/>
                <a:cs typeface="+mn-cs"/>
              </a:rPr>
              <a:t> </a:t>
            </a:r>
            <a:r>
              <a:rPr kumimoji="0" lang="de-AT" sz="1600" b="1" i="0" u="none" strike="noStrike" kern="1200" cap="none" spc="0" normalizeH="0" baseline="0" noProof="0" err="1">
                <a:ln>
                  <a:noFill/>
                </a:ln>
                <a:solidFill>
                  <a:srgbClr val="3E434B"/>
                </a:solidFill>
                <a:effectLst/>
                <a:uLnTx/>
                <a:uFillTx/>
                <a:latin typeface="Titillium Web" pitchFamily="2"/>
                <a:ea typeface="+mn-ea"/>
                <a:cs typeface="+mn-cs"/>
              </a:rPr>
              <a:t>Genossenschafter:innen</a:t>
            </a:r>
            <a:r>
              <a:rPr kumimoji="0" lang="de-AT" sz="1600" b="1" i="0" u="none" strike="noStrike" kern="1200" cap="none" spc="0" normalizeH="0" baseline="0" noProof="0">
                <a:ln>
                  <a:noFill/>
                </a:ln>
                <a:solidFill>
                  <a:srgbClr val="3E434B"/>
                </a:solidFill>
                <a:effectLst/>
                <a:uLnTx/>
                <a:uFillTx/>
                <a:latin typeface="Titillium Web" pitchFamily="2"/>
                <a:ea typeface="+mn-ea"/>
                <a:cs typeface="+mn-cs"/>
              </a:rPr>
              <a:t>: </a:t>
            </a:r>
          </a:p>
          <a:p>
            <a:pPr marL="0" marR="0" lvl="0" indent="0" algn="r" defTabSz="742876" rtl="0" eaLnBrk="1" fontAlgn="auto" latinLnBrk="0" hangingPunct="1">
              <a:lnSpc>
                <a:spcPct val="90000"/>
              </a:lnSpc>
              <a:spcBef>
                <a:spcPts val="813"/>
              </a:spcBef>
              <a:spcAft>
                <a:spcPts val="0"/>
              </a:spcAft>
              <a:buClrTx/>
              <a:buSzPct val="100000"/>
              <a:buFont typeface="Arial" pitchFamily="34"/>
              <a:buNone/>
              <a:tabLst/>
              <a:defRPr/>
            </a:pPr>
            <a:r>
              <a:rPr lang="de-AT" sz="1600" b="1"/>
              <a:t>32</a:t>
            </a:r>
            <a:r>
              <a:rPr kumimoji="0" lang="de-AT" sz="1600" b="1" i="0" u="none" strike="noStrike" kern="1200" cap="none" spc="0" normalizeH="0" baseline="0" noProof="0">
                <a:ln>
                  <a:noFill/>
                </a:ln>
                <a:solidFill>
                  <a:srgbClr val="3E434B"/>
                </a:solidFill>
                <a:effectLst/>
                <a:uLnTx/>
                <a:uFillTx/>
                <a:latin typeface="Titillium Web" pitchFamily="2"/>
                <a:ea typeface="+mn-ea"/>
                <a:cs typeface="+mn-cs"/>
              </a:rPr>
              <a:t> </a:t>
            </a:r>
            <a:r>
              <a:rPr kumimoji="0" lang="de-AT" sz="1600" b="0" i="0" u="none" strike="noStrike" kern="1200" cap="none" spc="0" normalizeH="0" baseline="0" noProof="0">
                <a:ln>
                  <a:noFill/>
                </a:ln>
                <a:solidFill>
                  <a:srgbClr val="3E434B"/>
                </a:solidFill>
                <a:effectLst/>
                <a:uLnTx/>
                <a:uFillTx/>
                <a:latin typeface="Titillium Web" pitchFamily="2"/>
                <a:ea typeface="+mn-ea"/>
                <a:cs typeface="+mn-cs"/>
              </a:rPr>
              <a:t>Unternehmen aus </a:t>
            </a:r>
            <a:br>
              <a:rPr kumimoji="0" lang="de-AT" sz="1600" b="0" i="0" u="none" strike="noStrike" kern="1200" cap="none" spc="0" normalizeH="0" baseline="0" noProof="0">
                <a:ln>
                  <a:noFill/>
                </a:ln>
                <a:solidFill>
                  <a:srgbClr val="3E434B"/>
                </a:solidFill>
                <a:effectLst/>
                <a:uLnTx/>
                <a:uFillTx/>
                <a:latin typeface="Titillium Web" pitchFamily="2"/>
                <a:ea typeface="+mn-ea"/>
                <a:cs typeface="+mn-cs"/>
              </a:rPr>
            </a:br>
            <a:r>
              <a:rPr kumimoji="0" lang="de-AT" sz="1600" b="0" i="0" u="none" strike="noStrike" kern="1200" cap="none" spc="0" normalizeH="0" baseline="0" noProof="0">
                <a:ln>
                  <a:noFill/>
                </a:ln>
                <a:solidFill>
                  <a:srgbClr val="3E434B"/>
                </a:solidFill>
                <a:effectLst/>
                <a:uLnTx/>
                <a:uFillTx/>
                <a:latin typeface="Titillium Web" pitchFamily="2"/>
                <a:ea typeface="+mn-ea"/>
                <a:cs typeface="+mn-cs"/>
              </a:rPr>
              <a:t>Planung / Beratung / Produktion</a:t>
            </a:r>
          </a:p>
          <a:p>
            <a:pPr marL="0" marR="0" lvl="0" indent="0" algn="r" defTabSz="742876" rtl="0" eaLnBrk="1" fontAlgn="auto" latinLnBrk="0" hangingPunct="1">
              <a:lnSpc>
                <a:spcPct val="90000"/>
              </a:lnSpc>
              <a:spcBef>
                <a:spcPts val="813"/>
              </a:spcBef>
              <a:spcAft>
                <a:spcPts val="0"/>
              </a:spcAft>
              <a:buClrTx/>
              <a:buSzPct val="100000"/>
              <a:buFont typeface="Arial" pitchFamily="34"/>
              <a:buNone/>
              <a:tabLst/>
              <a:defRPr/>
            </a:pPr>
            <a:r>
              <a:rPr kumimoji="0" lang="de-AT" sz="1600" b="1" i="0" u="none" strike="noStrike" kern="1200" cap="none" spc="0" normalizeH="0" baseline="0" noProof="0">
                <a:ln>
                  <a:noFill/>
                </a:ln>
                <a:solidFill>
                  <a:srgbClr val="3E434B"/>
                </a:solidFill>
                <a:effectLst/>
                <a:uLnTx/>
                <a:uFillTx/>
                <a:latin typeface="Titillium Web" pitchFamily="2"/>
                <a:ea typeface="+mn-ea"/>
                <a:cs typeface="+mn-cs"/>
              </a:rPr>
              <a:t>5 </a:t>
            </a:r>
            <a:r>
              <a:rPr kumimoji="0" lang="de-AT" sz="1600" b="0" i="0" u="none" strike="noStrike" kern="1200" cap="none" spc="0" normalizeH="0" baseline="0" noProof="0">
                <a:ln>
                  <a:noFill/>
                </a:ln>
                <a:solidFill>
                  <a:srgbClr val="3E434B"/>
                </a:solidFill>
                <a:effectLst/>
                <a:uLnTx/>
                <a:uFillTx/>
                <a:latin typeface="Titillium Web" pitchFamily="2"/>
                <a:ea typeface="+mn-ea"/>
                <a:cs typeface="+mn-cs"/>
              </a:rPr>
              <a:t>Universitäten / Fachhochschulen</a:t>
            </a:r>
          </a:p>
          <a:p>
            <a:pPr marL="0" marR="0" lvl="0" indent="0" algn="r" defTabSz="742876" rtl="0" eaLnBrk="1" fontAlgn="auto" latinLnBrk="0" hangingPunct="1">
              <a:lnSpc>
                <a:spcPct val="90000"/>
              </a:lnSpc>
              <a:spcBef>
                <a:spcPts val="813"/>
              </a:spcBef>
              <a:spcAft>
                <a:spcPts val="0"/>
              </a:spcAft>
              <a:buClrTx/>
              <a:buSzPct val="100000"/>
              <a:buFont typeface="Arial" pitchFamily="34"/>
              <a:buNone/>
              <a:tabLst/>
              <a:defRPr/>
            </a:pPr>
            <a:r>
              <a:rPr lang="de-AT" sz="1600" b="1"/>
              <a:t>3</a:t>
            </a:r>
            <a:r>
              <a:rPr kumimoji="0" lang="de-AT" sz="1600" b="0" i="0" u="none" strike="noStrike" kern="1200" cap="none" spc="0" normalizeH="0" baseline="0" noProof="0">
                <a:ln>
                  <a:noFill/>
                </a:ln>
                <a:solidFill>
                  <a:srgbClr val="3E434B"/>
                </a:solidFill>
                <a:effectLst/>
                <a:uLnTx/>
                <a:uFillTx/>
                <a:latin typeface="Titillium Web" pitchFamily="2"/>
                <a:ea typeface="+mn-ea"/>
                <a:cs typeface="+mn-cs"/>
              </a:rPr>
              <a:t> Fachverbände</a:t>
            </a:r>
          </a:p>
          <a:p>
            <a:pPr marL="0" marR="0" lvl="0" indent="0" algn="r" defTabSz="742876" rtl="0" eaLnBrk="1" fontAlgn="auto" latinLnBrk="0" hangingPunct="1">
              <a:lnSpc>
                <a:spcPct val="90000"/>
              </a:lnSpc>
              <a:spcBef>
                <a:spcPts val="813"/>
              </a:spcBef>
              <a:spcAft>
                <a:spcPts val="0"/>
              </a:spcAft>
              <a:buClrTx/>
              <a:buSzPct val="100000"/>
              <a:buFont typeface="Arial" pitchFamily="34"/>
              <a:buNone/>
              <a:tabLst/>
              <a:defRPr/>
            </a:pPr>
            <a:endParaRPr kumimoji="0" lang="de-AT" sz="1800" b="0" i="0" u="none" strike="noStrike" kern="1200" cap="none" spc="0" normalizeH="0" baseline="0" noProof="0">
              <a:ln>
                <a:noFill/>
              </a:ln>
              <a:solidFill>
                <a:srgbClr val="3E434B"/>
              </a:solidFill>
              <a:effectLst/>
              <a:uLnTx/>
              <a:uFillTx/>
              <a:latin typeface="Titillium Web" pitchFamily="2"/>
              <a:ea typeface="+mn-ea"/>
              <a:cs typeface="+mn-cs"/>
            </a:endParaRPr>
          </a:p>
        </p:txBody>
      </p:sp>
      <p:sp>
        <p:nvSpPr>
          <p:cNvPr id="15" name="Sprechblase: rechteckig 14">
            <a:extLst>
              <a:ext uri="{FF2B5EF4-FFF2-40B4-BE49-F238E27FC236}">
                <a16:creationId xmlns:a16="http://schemas.microsoft.com/office/drawing/2014/main" id="{B45D8350-9260-3EB6-DE86-8830E21B562F}"/>
              </a:ext>
            </a:extLst>
          </p:cNvPr>
          <p:cNvSpPr/>
          <p:nvPr/>
        </p:nvSpPr>
        <p:spPr>
          <a:xfrm>
            <a:off x="309430" y="446583"/>
            <a:ext cx="2014206" cy="2432051"/>
          </a:xfrm>
          <a:prstGeom prst="wedgeRectCallout">
            <a:avLst>
              <a:gd name="adj1" fmla="val -2607"/>
              <a:gd name="adj2" fmla="val 73665"/>
            </a:avLst>
          </a:prstGeom>
          <a:ln w="76200">
            <a:solidFill>
              <a:srgbClr val="14EB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itel 1">
            <a:extLst>
              <a:ext uri="{FF2B5EF4-FFF2-40B4-BE49-F238E27FC236}">
                <a16:creationId xmlns:a16="http://schemas.microsoft.com/office/drawing/2014/main" id="{F1E99EB1-ABBF-E2B8-1182-B4D56F12F593}"/>
              </a:ext>
            </a:extLst>
          </p:cNvPr>
          <p:cNvSpPr txBox="1">
            <a:spLocks/>
          </p:cNvSpPr>
          <p:nvPr/>
        </p:nvSpPr>
        <p:spPr>
          <a:xfrm>
            <a:off x="499923" y="634764"/>
            <a:ext cx="1913414" cy="1755145"/>
          </a:xfrm>
          <a:prstGeom prst="rect">
            <a:avLst/>
          </a:prstGeom>
          <a:noFill/>
          <a:ln>
            <a:noFill/>
          </a:ln>
        </p:spPr>
        <p:txBody>
          <a:bodyPr vert="horz" wrap="square" lIns="91428" tIns="45714" rIns="91428" bIns="45714" anchor="t" anchorCtr="0" compatLnSpc="1">
            <a:noAutofit/>
          </a:bodyPr>
          <a:lstStyle>
            <a:lvl1pPr marL="0" marR="0" lvl="0" indent="0" algn="l" defTabSz="742950" rtl="0" eaLnBrk="1" fontAlgn="auto" hangingPunct="1">
              <a:lnSpc>
                <a:spcPct val="120000"/>
              </a:lnSpc>
              <a:spcBef>
                <a:spcPts val="0"/>
              </a:spcBef>
              <a:spcAft>
                <a:spcPts val="0"/>
              </a:spcAft>
              <a:buNone/>
              <a:tabLst/>
              <a:defRPr lang="de-DE" sz="2925" b="0" i="0" u="none" strike="noStrike" kern="1200" cap="none" spc="0" baseline="0">
                <a:solidFill>
                  <a:srgbClr val="3E434B"/>
                </a:solidFill>
                <a:uFillTx/>
                <a:latin typeface="Titillium Web SemiBold"/>
              </a:defRPr>
            </a:lvl1pPr>
          </a:lstStyle>
          <a:p>
            <a:pPr marL="0" marR="0" lvl="0" indent="0" algn="l" defTabSz="742876" rtl="0" eaLnBrk="1" fontAlgn="auto" latinLnBrk="0" hangingPunct="1">
              <a:lnSpc>
                <a:spcPct val="120000"/>
              </a:lnSpc>
              <a:spcBef>
                <a:spcPts val="0"/>
              </a:spcBef>
              <a:spcAft>
                <a:spcPts val="0"/>
              </a:spcAft>
              <a:buClrTx/>
              <a:buSzTx/>
              <a:buFontTx/>
              <a:buNone/>
              <a:tabLst/>
              <a:defRPr/>
            </a:pPr>
            <a:r>
              <a:rPr kumimoji="0" lang="de-DE" sz="1800" b="0" i="0" u="none" strike="noStrike" kern="1200" cap="none" spc="0" normalizeH="0" baseline="0" noProof="0">
                <a:ln>
                  <a:noFill/>
                </a:ln>
                <a:solidFill>
                  <a:srgbClr val="3E434B"/>
                </a:solidFill>
                <a:effectLst/>
                <a:uLnTx/>
                <a:uFillTx/>
                <a:latin typeface="Titillium Web" panose="00000500000000000000" pitchFamily="2" charset="0"/>
                <a:ea typeface="+mn-ea"/>
                <a:cs typeface="+mn-cs"/>
              </a:rPr>
              <a:t>Interesse der Genossenschaft RENOWAVE.AT beizutreten?</a:t>
            </a:r>
          </a:p>
          <a:p>
            <a:pPr marL="0" marR="0" lvl="0" indent="0" algn="l" defTabSz="742876" rtl="0" eaLnBrk="1" fontAlgn="auto" latinLnBrk="0" hangingPunct="1">
              <a:lnSpc>
                <a:spcPct val="12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E434B"/>
              </a:solidFill>
              <a:effectLst/>
              <a:uLnTx/>
              <a:uFillTx/>
              <a:latin typeface="Titillium Web" panose="00000500000000000000" pitchFamily="2" charset="0"/>
              <a:ea typeface="+mn-ea"/>
              <a:cs typeface="+mn-cs"/>
            </a:endParaRPr>
          </a:p>
          <a:p>
            <a:pPr marL="0" marR="0" lvl="0" indent="0" algn="ctr" defTabSz="742876" rtl="0" eaLnBrk="1" fontAlgn="auto" latinLnBrk="0" hangingPunct="1">
              <a:lnSpc>
                <a:spcPct val="120000"/>
              </a:lnSpc>
              <a:spcBef>
                <a:spcPts val="0"/>
              </a:spcBef>
              <a:spcAft>
                <a:spcPts val="0"/>
              </a:spcAft>
              <a:buClrTx/>
              <a:buSzTx/>
              <a:buFontTx/>
              <a:buNone/>
              <a:tabLst/>
              <a:defRPr/>
            </a:pPr>
            <a:r>
              <a:rPr kumimoji="0" lang="de-DE" sz="1800" b="1" i="0" u="none" strike="noStrike" kern="1200" cap="none" spc="0" normalizeH="0" baseline="0" noProof="0">
                <a:ln>
                  <a:noFill/>
                </a:ln>
                <a:solidFill>
                  <a:srgbClr val="3E434B"/>
                </a:solidFill>
                <a:effectLst/>
                <a:uLnTx/>
                <a:uFillTx/>
                <a:latin typeface="Titillium Web" panose="00000500000000000000" pitchFamily="2" charset="0"/>
                <a:ea typeface="+mn-ea"/>
                <a:cs typeface="+mn-cs"/>
              </a:rPr>
              <a:t>OPEN</a:t>
            </a:r>
          </a:p>
        </p:txBody>
      </p:sp>
      <p:pic>
        <p:nvPicPr>
          <p:cNvPr id="2" name="Grafik 1">
            <a:extLst>
              <a:ext uri="{FF2B5EF4-FFF2-40B4-BE49-F238E27FC236}">
                <a16:creationId xmlns:a16="http://schemas.microsoft.com/office/drawing/2014/main" id="{B8A937BE-7C13-3441-51F5-C50E237376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1278" y="6271352"/>
            <a:ext cx="1438610" cy="533599"/>
          </a:xfrm>
          <a:prstGeom prst="rect">
            <a:avLst/>
          </a:prstGeom>
        </p:spPr>
      </p:pic>
      <p:pic>
        <p:nvPicPr>
          <p:cNvPr id="5" name="Grafik 4">
            <a:extLst>
              <a:ext uri="{FF2B5EF4-FFF2-40B4-BE49-F238E27FC236}">
                <a16:creationId xmlns:a16="http://schemas.microsoft.com/office/drawing/2014/main" id="{D18E0A35-3798-6CFB-A3A9-4BB9BDD9D12A}"/>
              </a:ext>
            </a:extLst>
          </p:cNvPr>
          <p:cNvPicPr>
            <a:picLocks noChangeAspect="1"/>
          </p:cNvPicPr>
          <p:nvPr/>
        </p:nvPicPr>
        <p:blipFill>
          <a:blip r:embed="rId4"/>
          <a:stretch>
            <a:fillRect/>
          </a:stretch>
        </p:blipFill>
        <p:spPr>
          <a:xfrm>
            <a:off x="277599" y="5903399"/>
            <a:ext cx="2166894" cy="730346"/>
          </a:xfrm>
          <a:prstGeom prst="rect">
            <a:avLst/>
          </a:prstGeom>
        </p:spPr>
      </p:pic>
    </p:spTree>
    <p:extLst>
      <p:ext uri="{BB962C8B-B14F-4D97-AF65-F5344CB8AC3E}">
        <p14:creationId xmlns:p14="http://schemas.microsoft.com/office/powerpoint/2010/main" val="3963221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4813" y="1845362"/>
            <a:ext cx="1234196" cy="1552537"/>
            <a:chOff x="0" y="0"/>
            <a:chExt cx="646139" cy="812800"/>
          </a:xfrm>
        </p:grpSpPr>
        <p:sp>
          <p:nvSpPr>
            <p:cNvPr id="3" name="Freeform 3"/>
            <p:cNvSpPr/>
            <p:nvPr/>
          </p:nvSpPr>
          <p:spPr>
            <a:xfrm>
              <a:off x="0" y="0"/>
              <a:ext cx="646139" cy="812800"/>
            </a:xfrm>
            <a:custGeom>
              <a:avLst/>
              <a:gdLst/>
              <a:ahLst/>
              <a:cxnLst/>
              <a:rect l="l" t="t" r="r" b="b"/>
              <a:pathLst>
                <a:path w="646139" h="812800">
                  <a:moveTo>
                    <a:pt x="94530" y="0"/>
                  </a:moveTo>
                  <a:lnTo>
                    <a:pt x="551608" y="0"/>
                  </a:lnTo>
                  <a:cubicBezTo>
                    <a:pt x="603816" y="0"/>
                    <a:pt x="646139" y="42323"/>
                    <a:pt x="646139" y="94530"/>
                  </a:cubicBezTo>
                  <a:lnTo>
                    <a:pt x="646139" y="718270"/>
                  </a:lnTo>
                  <a:cubicBezTo>
                    <a:pt x="646139" y="770477"/>
                    <a:pt x="603816" y="812800"/>
                    <a:pt x="551608" y="812800"/>
                  </a:cubicBezTo>
                  <a:lnTo>
                    <a:pt x="94530" y="812800"/>
                  </a:lnTo>
                  <a:cubicBezTo>
                    <a:pt x="42323" y="812800"/>
                    <a:pt x="0" y="770477"/>
                    <a:pt x="0" y="718270"/>
                  </a:cubicBezTo>
                  <a:lnTo>
                    <a:pt x="0" y="94530"/>
                  </a:lnTo>
                  <a:cubicBezTo>
                    <a:pt x="0" y="42323"/>
                    <a:pt x="42323" y="0"/>
                    <a:pt x="94530" y="0"/>
                  </a:cubicBezTo>
                  <a:close/>
                </a:path>
              </a:pathLst>
            </a:custGeom>
            <a:blipFill>
              <a:blip r:embed="rId2"/>
              <a:stretch>
                <a:fillRect t="-2996" b="-2996"/>
              </a:stretch>
            </a:blipFill>
          </p:spPr>
          <p:txBody>
            <a:bodyPr/>
            <a:lstStyle/>
            <a:p>
              <a:endParaRPr lang="de-AT"/>
            </a:p>
          </p:txBody>
        </p:sp>
      </p:grpSp>
      <p:grpSp>
        <p:nvGrpSpPr>
          <p:cNvPr id="4" name="Group 4"/>
          <p:cNvGrpSpPr/>
          <p:nvPr/>
        </p:nvGrpSpPr>
        <p:grpSpPr>
          <a:xfrm>
            <a:off x="703288" y="4291869"/>
            <a:ext cx="1234196" cy="1552537"/>
            <a:chOff x="0" y="0"/>
            <a:chExt cx="646139" cy="812800"/>
          </a:xfrm>
        </p:grpSpPr>
        <p:sp>
          <p:nvSpPr>
            <p:cNvPr id="5" name="Freeform 5"/>
            <p:cNvSpPr/>
            <p:nvPr/>
          </p:nvSpPr>
          <p:spPr>
            <a:xfrm>
              <a:off x="0" y="0"/>
              <a:ext cx="646139" cy="812800"/>
            </a:xfrm>
            <a:custGeom>
              <a:avLst/>
              <a:gdLst/>
              <a:ahLst/>
              <a:cxnLst/>
              <a:rect l="l" t="t" r="r" b="b"/>
              <a:pathLst>
                <a:path w="646139" h="812800">
                  <a:moveTo>
                    <a:pt x="94530" y="0"/>
                  </a:moveTo>
                  <a:lnTo>
                    <a:pt x="551608" y="0"/>
                  </a:lnTo>
                  <a:cubicBezTo>
                    <a:pt x="603816" y="0"/>
                    <a:pt x="646139" y="42323"/>
                    <a:pt x="646139" y="94530"/>
                  </a:cubicBezTo>
                  <a:lnTo>
                    <a:pt x="646139" y="718270"/>
                  </a:lnTo>
                  <a:cubicBezTo>
                    <a:pt x="646139" y="770477"/>
                    <a:pt x="603816" y="812800"/>
                    <a:pt x="551608" y="812800"/>
                  </a:cubicBezTo>
                  <a:lnTo>
                    <a:pt x="94530" y="812800"/>
                  </a:lnTo>
                  <a:cubicBezTo>
                    <a:pt x="42323" y="812800"/>
                    <a:pt x="0" y="770477"/>
                    <a:pt x="0" y="718270"/>
                  </a:cubicBezTo>
                  <a:lnTo>
                    <a:pt x="0" y="94530"/>
                  </a:lnTo>
                  <a:cubicBezTo>
                    <a:pt x="0" y="42323"/>
                    <a:pt x="42323" y="0"/>
                    <a:pt x="94530" y="0"/>
                  </a:cubicBezTo>
                  <a:close/>
                </a:path>
              </a:pathLst>
            </a:custGeom>
            <a:blipFill>
              <a:blip r:embed="rId3"/>
              <a:stretch>
                <a:fillRect t="-3061" b="-3061"/>
              </a:stretch>
            </a:blipFill>
          </p:spPr>
          <p:txBody>
            <a:bodyPr/>
            <a:lstStyle/>
            <a:p>
              <a:endParaRPr lang="de-AT"/>
            </a:p>
          </p:txBody>
        </p:sp>
      </p:grpSp>
      <p:grpSp>
        <p:nvGrpSpPr>
          <p:cNvPr id="6" name="Group 6"/>
          <p:cNvGrpSpPr/>
          <p:nvPr/>
        </p:nvGrpSpPr>
        <p:grpSpPr>
          <a:xfrm>
            <a:off x="2077088" y="1845362"/>
            <a:ext cx="1234196" cy="1552537"/>
            <a:chOff x="0" y="0"/>
            <a:chExt cx="646139" cy="812800"/>
          </a:xfrm>
        </p:grpSpPr>
        <p:sp>
          <p:nvSpPr>
            <p:cNvPr id="7" name="Freeform 7"/>
            <p:cNvSpPr/>
            <p:nvPr/>
          </p:nvSpPr>
          <p:spPr>
            <a:xfrm>
              <a:off x="0" y="0"/>
              <a:ext cx="646139" cy="812800"/>
            </a:xfrm>
            <a:custGeom>
              <a:avLst/>
              <a:gdLst/>
              <a:ahLst/>
              <a:cxnLst/>
              <a:rect l="l" t="t" r="r" b="b"/>
              <a:pathLst>
                <a:path w="646139" h="812800">
                  <a:moveTo>
                    <a:pt x="94530" y="0"/>
                  </a:moveTo>
                  <a:lnTo>
                    <a:pt x="551608" y="0"/>
                  </a:lnTo>
                  <a:cubicBezTo>
                    <a:pt x="603816" y="0"/>
                    <a:pt x="646139" y="42323"/>
                    <a:pt x="646139" y="94530"/>
                  </a:cubicBezTo>
                  <a:lnTo>
                    <a:pt x="646139" y="718270"/>
                  </a:lnTo>
                  <a:cubicBezTo>
                    <a:pt x="646139" y="770477"/>
                    <a:pt x="603816" y="812800"/>
                    <a:pt x="551608" y="812800"/>
                  </a:cubicBezTo>
                  <a:lnTo>
                    <a:pt x="94530" y="812800"/>
                  </a:lnTo>
                  <a:cubicBezTo>
                    <a:pt x="42323" y="812800"/>
                    <a:pt x="0" y="770477"/>
                    <a:pt x="0" y="718270"/>
                  </a:cubicBezTo>
                  <a:lnTo>
                    <a:pt x="0" y="94530"/>
                  </a:lnTo>
                  <a:cubicBezTo>
                    <a:pt x="0" y="42323"/>
                    <a:pt x="42323" y="0"/>
                    <a:pt x="94530" y="0"/>
                  </a:cubicBezTo>
                  <a:close/>
                </a:path>
              </a:pathLst>
            </a:custGeom>
            <a:blipFill>
              <a:blip r:embed="rId4"/>
              <a:stretch>
                <a:fillRect l="-24613" t="-34451" r="-4116" b="-19330"/>
              </a:stretch>
            </a:blipFill>
          </p:spPr>
          <p:txBody>
            <a:bodyPr/>
            <a:lstStyle/>
            <a:p>
              <a:endParaRPr lang="de-AT"/>
            </a:p>
          </p:txBody>
        </p:sp>
      </p:grpSp>
      <p:grpSp>
        <p:nvGrpSpPr>
          <p:cNvPr id="8" name="Group 8"/>
          <p:cNvGrpSpPr/>
          <p:nvPr/>
        </p:nvGrpSpPr>
        <p:grpSpPr>
          <a:xfrm>
            <a:off x="2126859" y="4291869"/>
            <a:ext cx="1234196" cy="1552537"/>
            <a:chOff x="0" y="0"/>
            <a:chExt cx="646139" cy="812800"/>
          </a:xfrm>
        </p:grpSpPr>
        <p:sp>
          <p:nvSpPr>
            <p:cNvPr id="9" name="Freeform 9"/>
            <p:cNvSpPr/>
            <p:nvPr/>
          </p:nvSpPr>
          <p:spPr>
            <a:xfrm>
              <a:off x="0" y="0"/>
              <a:ext cx="646139" cy="812800"/>
            </a:xfrm>
            <a:custGeom>
              <a:avLst/>
              <a:gdLst/>
              <a:ahLst/>
              <a:cxnLst/>
              <a:rect l="l" t="t" r="r" b="b"/>
              <a:pathLst>
                <a:path w="646139" h="812800">
                  <a:moveTo>
                    <a:pt x="94530" y="0"/>
                  </a:moveTo>
                  <a:lnTo>
                    <a:pt x="551608" y="0"/>
                  </a:lnTo>
                  <a:cubicBezTo>
                    <a:pt x="603816" y="0"/>
                    <a:pt x="646139" y="42323"/>
                    <a:pt x="646139" y="94530"/>
                  </a:cubicBezTo>
                  <a:lnTo>
                    <a:pt x="646139" y="718270"/>
                  </a:lnTo>
                  <a:cubicBezTo>
                    <a:pt x="646139" y="770477"/>
                    <a:pt x="603816" y="812800"/>
                    <a:pt x="551608" y="812800"/>
                  </a:cubicBezTo>
                  <a:lnTo>
                    <a:pt x="94530" y="812800"/>
                  </a:lnTo>
                  <a:cubicBezTo>
                    <a:pt x="42323" y="812800"/>
                    <a:pt x="0" y="770477"/>
                    <a:pt x="0" y="718270"/>
                  </a:cubicBezTo>
                  <a:lnTo>
                    <a:pt x="0" y="94530"/>
                  </a:lnTo>
                  <a:cubicBezTo>
                    <a:pt x="0" y="42323"/>
                    <a:pt x="42323" y="0"/>
                    <a:pt x="94530" y="0"/>
                  </a:cubicBezTo>
                  <a:close/>
                </a:path>
              </a:pathLst>
            </a:custGeom>
            <a:blipFill>
              <a:blip r:embed="rId5"/>
              <a:stretch>
                <a:fillRect t="-4516" b="-4516"/>
              </a:stretch>
            </a:blipFill>
          </p:spPr>
          <p:txBody>
            <a:bodyPr/>
            <a:lstStyle/>
            <a:p>
              <a:endParaRPr lang="de-AT"/>
            </a:p>
          </p:txBody>
        </p:sp>
      </p:grpSp>
      <p:grpSp>
        <p:nvGrpSpPr>
          <p:cNvPr id="10" name="Group 10"/>
          <p:cNvGrpSpPr/>
          <p:nvPr/>
        </p:nvGrpSpPr>
        <p:grpSpPr>
          <a:xfrm>
            <a:off x="3437102" y="1845362"/>
            <a:ext cx="1234196" cy="1552537"/>
            <a:chOff x="0" y="0"/>
            <a:chExt cx="646139" cy="812800"/>
          </a:xfrm>
        </p:grpSpPr>
        <p:sp>
          <p:nvSpPr>
            <p:cNvPr id="11" name="Freeform 11"/>
            <p:cNvSpPr/>
            <p:nvPr/>
          </p:nvSpPr>
          <p:spPr>
            <a:xfrm>
              <a:off x="0" y="0"/>
              <a:ext cx="646139" cy="812800"/>
            </a:xfrm>
            <a:custGeom>
              <a:avLst/>
              <a:gdLst/>
              <a:ahLst/>
              <a:cxnLst/>
              <a:rect l="l" t="t" r="r" b="b"/>
              <a:pathLst>
                <a:path w="646139" h="812800">
                  <a:moveTo>
                    <a:pt x="94530" y="0"/>
                  </a:moveTo>
                  <a:lnTo>
                    <a:pt x="551608" y="0"/>
                  </a:lnTo>
                  <a:cubicBezTo>
                    <a:pt x="603816" y="0"/>
                    <a:pt x="646139" y="42323"/>
                    <a:pt x="646139" y="94530"/>
                  </a:cubicBezTo>
                  <a:lnTo>
                    <a:pt x="646139" y="718270"/>
                  </a:lnTo>
                  <a:cubicBezTo>
                    <a:pt x="646139" y="770477"/>
                    <a:pt x="603816" y="812800"/>
                    <a:pt x="551608" y="812800"/>
                  </a:cubicBezTo>
                  <a:lnTo>
                    <a:pt x="94530" y="812800"/>
                  </a:lnTo>
                  <a:cubicBezTo>
                    <a:pt x="42323" y="812800"/>
                    <a:pt x="0" y="770477"/>
                    <a:pt x="0" y="718270"/>
                  </a:cubicBezTo>
                  <a:lnTo>
                    <a:pt x="0" y="94530"/>
                  </a:lnTo>
                  <a:cubicBezTo>
                    <a:pt x="0" y="42323"/>
                    <a:pt x="42323" y="0"/>
                    <a:pt x="94530" y="0"/>
                  </a:cubicBezTo>
                  <a:close/>
                </a:path>
              </a:pathLst>
            </a:custGeom>
            <a:blipFill>
              <a:blip r:embed="rId6"/>
              <a:stretch>
                <a:fillRect l="-18706" t="-36639" r="-24122" b="-33985"/>
              </a:stretch>
            </a:blipFill>
          </p:spPr>
          <p:txBody>
            <a:bodyPr/>
            <a:lstStyle/>
            <a:p>
              <a:endParaRPr lang="de-AT"/>
            </a:p>
          </p:txBody>
        </p:sp>
      </p:grpSp>
      <p:grpSp>
        <p:nvGrpSpPr>
          <p:cNvPr id="12" name="Group 12"/>
          <p:cNvGrpSpPr/>
          <p:nvPr/>
        </p:nvGrpSpPr>
        <p:grpSpPr>
          <a:xfrm>
            <a:off x="10223388" y="1850094"/>
            <a:ext cx="1234196" cy="1552537"/>
            <a:chOff x="0" y="0"/>
            <a:chExt cx="646139" cy="812800"/>
          </a:xfrm>
        </p:grpSpPr>
        <p:sp>
          <p:nvSpPr>
            <p:cNvPr id="13" name="Freeform 13"/>
            <p:cNvSpPr/>
            <p:nvPr/>
          </p:nvSpPr>
          <p:spPr>
            <a:xfrm>
              <a:off x="0" y="0"/>
              <a:ext cx="646139" cy="812800"/>
            </a:xfrm>
            <a:custGeom>
              <a:avLst/>
              <a:gdLst/>
              <a:ahLst/>
              <a:cxnLst/>
              <a:rect l="l" t="t" r="r" b="b"/>
              <a:pathLst>
                <a:path w="646139" h="812800">
                  <a:moveTo>
                    <a:pt x="94530" y="0"/>
                  </a:moveTo>
                  <a:lnTo>
                    <a:pt x="551608" y="0"/>
                  </a:lnTo>
                  <a:cubicBezTo>
                    <a:pt x="603816" y="0"/>
                    <a:pt x="646139" y="42323"/>
                    <a:pt x="646139" y="94530"/>
                  </a:cubicBezTo>
                  <a:lnTo>
                    <a:pt x="646139" y="718270"/>
                  </a:lnTo>
                  <a:cubicBezTo>
                    <a:pt x="646139" y="770477"/>
                    <a:pt x="603816" y="812800"/>
                    <a:pt x="551608" y="812800"/>
                  </a:cubicBezTo>
                  <a:lnTo>
                    <a:pt x="94530" y="812800"/>
                  </a:lnTo>
                  <a:cubicBezTo>
                    <a:pt x="42323" y="812800"/>
                    <a:pt x="0" y="770477"/>
                    <a:pt x="0" y="718270"/>
                  </a:cubicBezTo>
                  <a:lnTo>
                    <a:pt x="0" y="94530"/>
                  </a:lnTo>
                  <a:cubicBezTo>
                    <a:pt x="0" y="42323"/>
                    <a:pt x="42323" y="0"/>
                    <a:pt x="94530" y="0"/>
                  </a:cubicBezTo>
                  <a:close/>
                </a:path>
              </a:pathLst>
            </a:custGeom>
            <a:blipFill>
              <a:blip r:embed="rId7"/>
              <a:stretch>
                <a:fillRect t="-2128" b="-2128"/>
              </a:stretch>
            </a:blipFill>
          </p:spPr>
          <p:txBody>
            <a:bodyPr/>
            <a:lstStyle/>
            <a:p>
              <a:endParaRPr lang="de-AT"/>
            </a:p>
          </p:txBody>
        </p:sp>
      </p:grpSp>
      <p:grpSp>
        <p:nvGrpSpPr>
          <p:cNvPr id="14" name="Group 14"/>
          <p:cNvGrpSpPr/>
          <p:nvPr/>
        </p:nvGrpSpPr>
        <p:grpSpPr>
          <a:xfrm>
            <a:off x="4797116" y="1845362"/>
            <a:ext cx="1234196" cy="1552537"/>
            <a:chOff x="0" y="0"/>
            <a:chExt cx="646139" cy="812800"/>
          </a:xfrm>
        </p:grpSpPr>
        <p:sp>
          <p:nvSpPr>
            <p:cNvPr id="15" name="Freeform 15"/>
            <p:cNvSpPr/>
            <p:nvPr/>
          </p:nvSpPr>
          <p:spPr>
            <a:xfrm>
              <a:off x="0" y="0"/>
              <a:ext cx="646139" cy="812800"/>
            </a:xfrm>
            <a:custGeom>
              <a:avLst/>
              <a:gdLst/>
              <a:ahLst/>
              <a:cxnLst/>
              <a:rect l="l" t="t" r="r" b="b"/>
              <a:pathLst>
                <a:path w="646139" h="812800">
                  <a:moveTo>
                    <a:pt x="94530" y="0"/>
                  </a:moveTo>
                  <a:lnTo>
                    <a:pt x="551608" y="0"/>
                  </a:lnTo>
                  <a:cubicBezTo>
                    <a:pt x="603816" y="0"/>
                    <a:pt x="646139" y="42323"/>
                    <a:pt x="646139" y="94530"/>
                  </a:cubicBezTo>
                  <a:lnTo>
                    <a:pt x="646139" y="718270"/>
                  </a:lnTo>
                  <a:cubicBezTo>
                    <a:pt x="646139" y="770477"/>
                    <a:pt x="603816" y="812800"/>
                    <a:pt x="551608" y="812800"/>
                  </a:cubicBezTo>
                  <a:lnTo>
                    <a:pt x="94530" y="812800"/>
                  </a:lnTo>
                  <a:cubicBezTo>
                    <a:pt x="42323" y="812800"/>
                    <a:pt x="0" y="770477"/>
                    <a:pt x="0" y="718270"/>
                  </a:cubicBezTo>
                  <a:lnTo>
                    <a:pt x="0" y="94530"/>
                  </a:lnTo>
                  <a:cubicBezTo>
                    <a:pt x="0" y="42323"/>
                    <a:pt x="42323" y="0"/>
                    <a:pt x="94530" y="0"/>
                  </a:cubicBezTo>
                  <a:close/>
                </a:path>
              </a:pathLst>
            </a:custGeom>
            <a:blipFill>
              <a:blip r:embed="rId8"/>
              <a:stretch>
                <a:fillRect b="-6122"/>
              </a:stretch>
            </a:blipFill>
          </p:spPr>
          <p:txBody>
            <a:bodyPr/>
            <a:lstStyle/>
            <a:p>
              <a:endParaRPr lang="de-AT"/>
            </a:p>
          </p:txBody>
        </p:sp>
      </p:grpSp>
      <p:grpSp>
        <p:nvGrpSpPr>
          <p:cNvPr id="16" name="Group 16"/>
          <p:cNvGrpSpPr/>
          <p:nvPr/>
        </p:nvGrpSpPr>
        <p:grpSpPr>
          <a:xfrm>
            <a:off x="3480672" y="4291869"/>
            <a:ext cx="1234196" cy="1552537"/>
            <a:chOff x="0" y="0"/>
            <a:chExt cx="646139" cy="812800"/>
          </a:xfrm>
        </p:grpSpPr>
        <p:sp>
          <p:nvSpPr>
            <p:cNvPr id="17" name="Freeform 17"/>
            <p:cNvSpPr/>
            <p:nvPr/>
          </p:nvSpPr>
          <p:spPr>
            <a:xfrm>
              <a:off x="0" y="0"/>
              <a:ext cx="646139" cy="812800"/>
            </a:xfrm>
            <a:custGeom>
              <a:avLst/>
              <a:gdLst/>
              <a:ahLst/>
              <a:cxnLst/>
              <a:rect l="l" t="t" r="r" b="b"/>
              <a:pathLst>
                <a:path w="646139" h="812800">
                  <a:moveTo>
                    <a:pt x="94530" y="0"/>
                  </a:moveTo>
                  <a:lnTo>
                    <a:pt x="551608" y="0"/>
                  </a:lnTo>
                  <a:cubicBezTo>
                    <a:pt x="603816" y="0"/>
                    <a:pt x="646139" y="42323"/>
                    <a:pt x="646139" y="94530"/>
                  </a:cubicBezTo>
                  <a:lnTo>
                    <a:pt x="646139" y="718270"/>
                  </a:lnTo>
                  <a:cubicBezTo>
                    <a:pt x="646139" y="770477"/>
                    <a:pt x="603816" y="812800"/>
                    <a:pt x="551608" y="812800"/>
                  </a:cubicBezTo>
                  <a:lnTo>
                    <a:pt x="94530" y="812800"/>
                  </a:lnTo>
                  <a:cubicBezTo>
                    <a:pt x="42323" y="812800"/>
                    <a:pt x="0" y="770477"/>
                    <a:pt x="0" y="718270"/>
                  </a:cubicBezTo>
                  <a:lnTo>
                    <a:pt x="0" y="94530"/>
                  </a:lnTo>
                  <a:cubicBezTo>
                    <a:pt x="0" y="42323"/>
                    <a:pt x="42323" y="0"/>
                    <a:pt x="94530" y="0"/>
                  </a:cubicBezTo>
                  <a:close/>
                </a:path>
              </a:pathLst>
            </a:custGeom>
            <a:blipFill>
              <a:blip r:embed="rId9"/>
              <a:stretch>
                <a:fillRect l="-23187" t="-30639" r="-9922" b="-28374"/>
              </a:stretch>
            </a:blipFill>
          </p:spPr>
          <p:txBody>
            <a:bodyPr/>
            <a:lstStyle/>
            <a:p>
              <a:endParaRPr lang="de-AT"/>
            </a:p>
          </p:txBody>
        </p:sp>
      </p:grpSp>
      <p:grpSp>
        <p:nvGrpSpPr>
          <p:cNvPr id="18" name="Group 18"/>
          <p:cNvGrpSpPr/>
          <p:nvPr/>
        </p:nvGrpSpPr>
        <p:grpSpPr>
          <a:xfrm>
            <a:off x="6157129" y="1845362"/>
            <a:ext cx="1234196" cy="1552537"/>
            <a:chOff x="0" y="0"/>
            <a:chExt cx="646139" cy="812800"/>
          </a:xfrm>
        </p:grpSpPr>
        <p:sp>
          <p:nvSpPr>
            <p:cNvPr id="19" name="Freeform 19"/>
            <p:cNvSpPr/>
            <p:nvPr/>
          </p:nvSpPr>
          <p:spPr>
            <a:xfrm>
              <a:off x="0" y="0"/>
              <a:ext cx="646139" cy="812800"/>
            </a:xfrm>
            <a:custGeom>
              <a:avLst/>
              <a:gdLst/>
              <a:ahLst/>
              <a:cxnLst/>
              <a:rect l="l" t="t" r="r" b="b"/>
              <a:pathLst>
                <a:path w="646139" h="812800">
                  <a:moveTo>
                    <a:pt x="94530" y="0"/>
                  </a:moveTo>
                  <a:lnTo>
                    <a:pt x="551608" y="0"/>
                  </a:lnTo>
                  <a:cubicBezTo>
                    <a:pt x="603816" y="0"/>
                    <a:pt x="646139" y="42323"/>
                    <a:pt x="646139" y="94530"/>
                  </a:cubicBezTo>
                  <a:lnTo>
                    <a:pt x="646139" y="718270"/>
                  </a:lnTo>
                  <a:cubicBezTo>
                    <a:pt x="646139" y="770477"/>
                    <a:pt x="603816" y="812800"/>
                    <a:pt x="551608" y="812800"/>
                  </a:cubicBezTo>
                  <a:lnTo>
                    <a:pt x="94530" y="812800"/>
                  </a:lnTo>
                  <a:cubicBezTo>
                    <a:pt x="42323" y="812800"/>
                    <a:pt x="0" y="770477"/>
                    <a:pt x="0" y="718270"/>
                  </a:cubicBezTo>
                  <a:lnTo>
                    <a:pt x="0" y="94530"/>
                  </a:lnTo>
                  <a:cubicBezTo>
                    <a:pt x="0" y="42323"/>
                    <a:pt x="42323" y="0"/>
                    <a:pt x="94530" y="0"/>
                  </a:cubicBezTo>
                  <a:close/>
                </a:path>
              </a:pathLst>
            </a:custGeom>
            <a:blipFill>
              <a:blip r:embed="rId10"/>
              <a:stretch>
                <a:fillRect b="-6122"/>
              </a:stretch>
            </a:blipFill>
          </p:spPr>
          <p:txBody>
            <a:bodyPr/>
            <a:lstStyle/>
            <a:p>
              <a:endParaRPr lang="de-AT"/>
            </a:p>
          </p:txBody>
        </p:sp>
      </p:grpSp>
      <p:grpSp>
        <p:nvGrpSpPr>
          <p:cNvPr id="20" name="Group 20"/>
          <p:cNvGrpSpPr/>
          <p:nvPr/>
        </p:nvGrpSpPr>
        <p:grpSpPr>
          <a:xfrm>
            <a:off x="6186671" y="4311479"/>
            <a:ext cx="1234196" cy="1552537"/>
            <a:chOff x="0" y="0"/>
            <a:chExt cx="646139" cy="812800"/>
          </a:xfrm>
        </p:grpSpPr>
        <p:sp>
          <p:nvSpPr>
            <p:cNvPr id="21" name="Freeform 21"/>
            <p:cNvSpPr/>
            <p:nvPr/>
          </p:nvSpPr>
          <p:spPr>
            <a:xfrm>
              <a:off x="0" y="0"/>
              <a:ext cx="646139" cy="812800"/>
            </a:xfrm>
            <a:custGeom>
              <a:avLst/>
              <a:gdLst/>
              <a:ahLst/>
              <a:cxnLst/>
              <a:rect l="l" t="t" r="r" b="b"/>
              <a:pathLst>
                <a:path w="646139" h="812800">
                  <a:moveTo>
                    <a:pt x="94530" y="0"/>
                  </a:moveTo>
                  <a:lnTo>
                    <a:pt x="551608" y="0"/>
                  </a:lnTo>
                  <a:cubicBezTo>
                    <a:pt x="603816" y="0"/>
                    <a:pt x="646139" y="42323"/>
                    <a:pt x="646139" y="94530"/>
                  </a:cubicBezTo>
                  <a:lnTo>
                    <a:pt x="646139" y="718270"/>
                  </a:lnTo>
                  <a:cubicBezTo>
                    <a:pt x="646139" y="770477"/>
                    <a:pt x="603816" y="812800"/>
                    <a:pt x="551608" y="812800"/>
                  </a:cubicBezTo>
                  <a:lnTo>
                    <a:pt x="94530" y="812800"/>
                  </a:lnTo>
                  <a:cubicBezTo>
                    <a:pt x="42323" y="812800"/>
                    <a:pt x="0" y="770477"/>
                    <a:pt x="0" y="718270"/>
                  </a:cubicBezTo>
                  <a:lnTo>
                    <a:pt x="0" y="94530"/>
                  </a:lnTo>
                  <a:cubicBezTo>
                    <a:pt x="0" y="42323"/>
                    <a:pt x="42323" y="0"/>
                    <a:pt x="94530" y="0"/>
                  </a:cubicBezTo>
                  <a:close/>
                </a:path>
              </a:pathLst>
            </a:custGeom>
            <a:blipFill>
              <a:blip r:embed="rId11"/>
              <a:stretch>
                <a:fillRect l="-6725" t="-5508"/>
              </a:stretch>
            </a:blipFill>
          </p:spPr>
          <p:txBody>
            <a:bodyPr/>
            <a:lstStyle/>
            <a:p>
              <a:endParaRPr lang="de-AT"/>
            </a:p>
          </p:txBody>
        </p:sp>
      </p:grpSp>
      <p:grpSp>
        <p:nvGrpSpPr>
          <p:cNvPr id="22" name="Group 22"/>
          <p:cNvGrpSpPr/>
          <p:nvPr/>
        </p:nvGrpSpPr>
        <p:grpSpPr>
          <a:xfrm>
            <a:off x="7517143" y="1845362"/>
            <a:ext cx="1234196" cy="1552537"/>
            <a:chOff x="0" y="0"/>
            <a:chExt cx="646139" cy="812800"/>
          </a:xfrm>
        </p:grpSpPr>
        <p:sp>
          <p:nvSpPr>
            <p:cNvPr id="23" name="Freeform 23"/>
            <p:cNvSpPr/>
            <p:nvPr/>
          </p:nvSpPr>
          <p:spPr>
            <a:xfrm>
              <a:off x="0" y="0"/>
              <a:ext cx="646139" cy="812800"/>
            </a:xfrm>
            <a:custGeom>
              <a:avLst/>
              <a:gdLst/>
              <a:ahLst/>
              <a:cxnLst/>
              <a:rect l="l" t="t" r="r" b="b"/>
              <a:pathLst>
                <a:path w="646139" h="812800">
                  <a:moveTo>
                    <a:pt x="94530" y="0"/>
                  </a:moveTo>
                  <a:lnTo>
                    <a:pt x="551608" y="0"/>
                  </a:lnTo>
                  <a:cubicBezTo>
                    <a:pt x="603816" y="0"/>
                    <a:pt x="646139" y="42323"/>
                    <a:pt x="646139" y="94530"/>
                  </a:cubicBezTo>
                  <a:lnTo>
                    <a:pt x="646139" y="718270"/>
                  </a:lnTo>
                  <a:cubicBezTo>
                    <a:pt x="646139" y="770477"/>
                    <a:pt x="603816" y="812800"/>
                    <a:pt x="551608" y="812800"/>
                  </a:cubicBezTo>
                  <a:lnTo>
                    <a:pt x="94530" y="812800"/>
                  </a:lnTo>
                  <a:cubicBezTo>
                    <a:pt x="42323" y="812800"/>
                    <a:pt x="0" y="770477"/>
                    <a:pt x="0" y="718270"/>
                  </a:cubicBezTo>
                  <a:lnTo>
                    <a:pt x="0" y="94530"/>
                  </a:lnTo>
                  <a:cubicBezTo>
                    <a:pt x="0" y="42323"/>
                    <a:pt x="42323" y="0"/>
                    <a:pt x="94530" y="0"/>
                  </a:cubicBezTo>
                  <a:close/>
                </a:path>
              </a:pathLst>
            </a:custGeom>
            <a:blipFill>
              <a:blip r:embed="rId12"/>
              <a:stretch>
                <a:fillRect l="-15310" t="-24487" r="-3563" b="-17519"/>
              </a:stretch>
            </a:blipFill>
          </p:spPr>
          <p:txBody>
            <a:bodyPr/>
            <a:lstStyle/>
            <a:p>
              <a:endParaRPr lang="de-AT"/>
            </a:p>
          </p:txBody>
        </p:sp>
      </p:grpSp>
      <p:grpSp>
        <p:nvGrpSpPr>
          <p:cNvPr id="24" name="Group 24"/>
          <p:cNvGrpSpPr/>
          <p:nvPr/>
        </p:nvGrpSpPr>
        <p:grpSpPr>
          <a:xfrm>
            <a:off x="7566585" y="4313377"/>
            <a:ext cx="1234196" cy="1552537"/>
            <a:chOff x="0" y="0"/>
            <a:chExt cx="646139" cy="812800"/>
          </a:xfrm>
        </p:grpSpPr>
        <p:sp>
          <p:nvSpPr>
            <p:cNvPr id="25" name="Freeform 25"/>
            <p:cNvSpPr/>
            <p:nvPr/>
          </p:nvSpPr>
          <p:spPr>
            <a:xfrm>
              <a:off x="0" y="0"/>
              <a:ext cx="646139" cy="812800"/>
            </a:xfrm>
            <a:custGeom>
              <a:avLst/>
              <a:gdLst/>
              <a:ahLst/>
              <a:cxnLst/>
              <a:rect l="l" t="t" r="r" b="b"/>
              <a:pathLst>
                <a:path w="646139" h="812800">
                  <a:moveTo>
                    <a:pt x="94530" y="0"/>
                  </a:moveTo>
                  <a:lnTo>
                    <a:pt x="551608" y="0"/>
                  </a:lnTo>
                  <a:cubicBezTo>
                    <a:pt x="603816" y="0"/>
                    <a:pt x="646139" y="42323"/>
                    <a:pt x="646139" y="94530"/>
                  </a:cubicBezTo>
                  <a:lnTo>
                    <a:pt x="646139" y="718270"/>
                  </a:lnTo>
                  <a:cubicBezTo>
                    <a:pt x="646139" y="770477"/>
                    <a:pt x="603816" y="812800"/>
                    <a:pt x="551608" y="812800"/>
                  </a:cubicBezTo>
                  <a:lnTo>
                    <a:pt x="94530" y="812800"/>
                  </a:lnTo>
                  <a:cubicBezTo>
                    <a:pt x="42323" y="812800"/>
                    <a:pt x="0" y="770477"/>
                    <a:pt x="0" y="718270"/>
                  </a:cubicBezTo>
                  <a:lnTo>
                    <a:pt x="0" y="94530"/>
                  </a:lnTo>
                  <a:cubicBezTo>
                    <a:pt x="0" y="42323"/>
                    <a:pt x="42323" y="0"/>
                    <a:pt x="94530" y="0"/>
                  </a:cubicBezTo>
                  <a:close/>
                </a:path>
              </a:pathLst>
            </a:custGeom>
            <a:blipFill>
              <a:blip r:embed="rId13"/>
              <a:stretch>
                <a:fillRect l="-85694" t="-124610" r="-80703" b="-93628"/>
              </a:stretch>
            </a:blipFill>
          </p:spPr>
          <p:txBody>
            <a:bodyPr/>
            <a:lstStyle/>
            <a:p>
              <a:endParaRPr lang="de-AT"/>
            </a:p>
          </p:txBody>
        </p:sp>
      </p:grpSp>
      <p:grpSp>
        <p:nvGrpSpPr>
          <p:cNvPr id="26" name="Group 26"/>
          <p:cNvGrpSpPr/>
          <p:nvPr/>
        </p:nvGrpSpPr>
        <p:grpSpPr>
          <a:xfrm>
            <a:off x="8871095" y="1845362"/>
            <a:ext cx="1234196" cy="1552537"/>
            <a:chOff x="0" y="0"/>
            <a:chExt cx="646139" cy="812800"/>
          </a:xfrm>
        </p:grpSpPr>
        <p:sp>
          <p:nvSpPr>
            <p:cNvPr id="27" name="Freeform 27"/>
            <p:cNvSpPr/>
            <p:nvPr/>
          </p:nvSpPr>
          <p:spPr>
            <a:xfrm>
              <a:off x="0" y="0"/>
              <a:ext cx="646139" cy="812800"/>
            </a:xfrm>
            <a:custGeom>
              <a:avLst/>
              <a:gdLst/>
              <a:ahLst/>
              <a:cxnLst/>
              <a:rect l="l" t="t" r="r" b="b"/>
              <a:pathLst>
                <a:path w="646139" h="812800">
                  <a:moveTo>
                    <a:pt x="94530" y="0"/>
                  </a:moveTo>
                  <a:lnTo>
                    <a:pt x="551608" y="0"/>
                  </a:lnTo>
                  <a:cubicBezTo>
                    <a:pt x="603816" y="0"/>
                    <a:pt x="646139" y="42323"/>
                    <a:pt x="646139" y="94530"/>
                  </a:cubicBezTo>
                  <a:lnTo>
                    <a:pt x="646139" y="718270"/>
                  </a:lnTo>
                  <a:cubicBezTo>
                    <a:pt x="646139" y="770477"/>
                    <a:pt x="603816" y="812800"/>
                    <a:pt x="551608" y="812800"/>
                  </a:cubicBezTo>
                  <a:lnTo>
                    <a:pt x="94530" y="812800"/>
                  </a:lnTo>
                  <a:cubicBezTo>
                    <a:pt x="42323" y="812800"/>
                    <a:pt x="0" y="770477"/>
                    <a:pt x="0" y="718270"/>
                  </a:cubicBezTo>
                  <a:lnTo>
                    <a:pt x="0" y="94530"/>
                  </a:lnTo>
                  <a:cubicBezTo>
                    <a:pt x="0" y="42323"/>
                    <a:pt x="42323" y="0"/>
                    <a:pt x="94530" y="0"/>
                  </a:cubicBezTo>
                  <a:close/>
                </a:path>
              </a:pathLst>
            </a:custGeom>
            <a:blipFill>
              <a:blip r:embed="rId14"/>
              <a:stretch>
                <a:fillRect l="-30546" t="-43701" r="-25283" b="-42454"/>
              </a:stretch>
            </a:blipFill>
          </p:spPr>
          <p:txBody>
            <a:bodyPr/>
            <a:lstStyle/>
            <a:p>
              <a:endParaRPr lang="de-AT"/>
            </a:p>
          </p:txBody>
        </p:sp>
      </p:grpSp>
      <p:grpSp>
        <p:nvGrpSpPr>
          <p:cNvPr id="28" name="Group 28"/>
          <p:cNvGrpSpPr/>
          <p:nvPr/>
        </p:nvGrpSpPr>
        <p:grpSpPr>
          <a:xfrm>
            <a:off x="8903552" y="4311479"/>
            <a:ext cx="1234196" cy="1552537"/>
            <a:chOff x="0" y="0"/>
            <a:chExt cx="646139" cy="812800"/>
          </a:xfrm>
        </p:grpSpPr>
        <p:sp>
          <p:nvSpPr>
            <p:cNvPr id="29" name="Freeform 29"/>
            <p:cNvSpPr/>
            <p:nvPr/>
          </p:nvSpPr>
          <p:spPr>
            <a:xfrm>
              <a:off x="0" y="0"/>
              <a:ext cx="646139" cy="812800"/>
            </a:xfrm>
            <a:custGeom>
              <a:avLst/>
              <a:gdLst/>
              <a:ahLst/>
              <a:cxnLst/>
              <a:rect l="l" t="t" r="r" b="b"/>
              <a:pathLst>
                <a:path w="646139" h="812800">
                  <a:moveTo>
                    <a:pt x="94530" y="0"/>
                  </a:moveTo>
                  <a:lnTo>
                    <a:pt x="551608" y="0"/>
                  </a:lnTo>
                  <a:cubicBezTo>
                    <a:pt x="603816" y="0"/>
                    <a:pt x="646139" y="42323"/>
                    <a:pt x="646139" y="94530"/>
                  </a:cubicBezTo>
                  <a:lnTo>
                    <a:pt x="646139" y="718270"/>
                  </a:lnTo>
                  <a:cubicBezTo>
                    <a:pt x="646139" y="770477"/>
                    <a:pt x="603816" y="812800"/>
                    <a:pt x="551608" y="812800"/>
                  </a:cubicBezTo>
                  <a:lnTo>
                    <a:pt x="94530" y="812800"/>
                  </a:lnTo>
                  <a:cubicBezTo>
                    <a:pt x="42323" y="812800"/>
                    <a:pt x="0" y="770477"/>
                    <a:pt x="0" y="718270"/>
                  </a:cubicBezTo>
                  <a:lnTo>
                    <a:pt x="0" y="94530"/>
                  </a:lnTo>
                  <a:cubicBezTo>
                    <a:pt x="0" y="42323"/>
                    <a:pt x="42323" y="0"/>
                    <a:pt x="94530" y="0"/>
                  </a:cubicBezTo>
                  <a:close/>
                </a:path>
              </a:pathLst>
            </a:custGeom>
            <a:blipFill>
              <a:blip r:embed="rId15"/>
              <a:stretch>
                <a:fillRect l="-13345" r="-13345"/>
              </a:stretch>
            </a:blipFill>
          </p:spPr>
          <p:txBody>
            <a:bodyPr/>
            <a:lstStyle/>
            <a:p>
              <a:endParaRPr lang="de-AT"/>
            </a:p>
          </p:txBody>
        </p:sp>
      </p:grpSp>
      <p:sp>
        <p:nvSpPr>
          <p:cNvPr id="32" name="Freeform 32"/>
          <p:cNvSpPr/>
          <p:nvPr/>
        </p:nvSpPr>
        <p:spPr>
          <a:xfrm>
            <a:off x="703289" y="374228"/>
            <a:ext cx="3461245" cy="445635"/>
          </a:xfrm>
          <a:custGeom>
            <a:avLst/>
            <a:gdLst/>
            <a:ahLst/>
            <a:cxnLst/>
            <a:rect l="l" t="t" r="r" b="b"/>
            <a:pathLst>
              <a:path w="5781059" h="744311">
                <a:moveTo>
                  <a:pt x="0" y="0"/>
                </a:moveTo>
                <a:lnTo>
                  <a:pt x="5781059" y="0"/>
                </a:lnTo>
                <a:lnTo>
                  <a:pt x="5781059" y="744312"/>
                </a:lnTo>
                <a:lnTo>
                  <a:pt x="0" y="744312"/>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endParaRPr lang="de-AT"/>
          </a:p>
        </p:txBody>
      </p:sp>
      <p:sp>
        <p:nvSpPr>
          <p:cNvPr id="33" name="TextBox 33"/>
          <p:cNvSpPr txBox="1"/>
          <p:nvPr/>
        </p:nvSpPr>
        <p:spPr>
          <a:xfrm>
            <a:off x="720508" y="3706062"/>
            <a:ext cx="1285856" cy="276999"/>
          </a:xfrm>
          <a:prstGeom prst="rect">
            <a:avLst/>
          </a:prstGeom>
        </p:spPr>
        <p:txBody>
          <a:bodyPr wrap="square" lIns="0" tIns="0" rIns="0" bIns="0" rtlCol="0" anchor="t">
            <a:spAutoFit/>
          </a:bodyPr>
          <a:lstStyle/>
          <a:p>
            <a:pPr algn="ctr"/>
            <a:r>
              <a:rPr lang="en-US" sz="900" dirty="0" err="1">
                <a:solidFill>
                  <a:srgbClr val="000000"/>
                </a:solidFill>
                <a:latin typeface="Titillium Web"/>
                <a:ea typeface="+mn-lt"/>
                <a:cs typeface="+mn-lt"/>
                <a:sym typeface="Canva Sans"/>
              </a:rPr>
              <a:t>Vorstand</a:t>
            </a:r>
            <a:r>
              <a:rPr lang="en-US" sz="900" dirty="0">
                <a:solidFill>
                  <a:srgbClr val="000000"/>
                </a:solidFill>
                <a:latin typeface="Titillium Web"/>
                <a:ea typeface="+mn-lt"/>
                <a:cs typeface="+mn-lt"/>
                <a:sym typeface="Canva Sans"/>
              </a:rPr>
              <a:t> &amp; </a:t>
            </a:r>
            <a:r>
              <a:rPr lang="en-US" sz="900" dirty="0" err="1">
                <a:solidFill>
                  <a:srgbClr val="000000"/>
                </a:solidFill>
                <a:latin typeface="Titillium Web"/>
                <a:ea typeface="+mn-lt"/>
                <a:cs typeface="+mn-lt"/>
                <a:sym typeface="Canva Sans"/>
              </a:rPr>
              <a:t>Wirtschaftl</a:t>
            </a:r>
            <a:r>
              <a:rPr lang="en-US" sz="900" dirty="0">
                <a:solidFill>
                  <a:srgbClr val="000000"/>
                </a:solidFill>
                <a:latin typeface="Titillium Web"/>
                <a:ea typeface="+mn-lt"/>
                <a:cs typeface="+mn-lt"/>
                <a:sym typeface="Canva Sans"/>
              </a:rPr>
              <a:t>. </a:t>
            </a:r>
            <a:r>
              <a:rPr lang="en-US" sz="900" dirty="0" err="1">
                <a:solidFill>
                  <a:srgbClr val="000000"/>
                </a:solidFill>
                <a:latin typeface="Titillium Web"/>
                <a:ea typeface="+mn-lt"/>
                <a:cs typeface="+mn-lt"/>
                <a:sym typeface="Canva Sans"/>
              </a:rPr>
              <a:t>Projektleitung</a:t>
            </a:r>
            <a:endParaRPr lang="de-DE" dirty="0" err="1"/>
          </a:p>
        </p:txBody>
      </p:sp>
      <p:sp>
        <p:nvSpPr>
          <p:cNvPr id="34" name="TextBox 34"/>
          <p:cNvSpPr txBox="1"/>
          <p:nvPr/>
        </p:nvSpPr>
        <p:spPr>
          <a:xfrm>
            <a:off x="717623" y="6147053"/>
            <a:ext cx="1234196" cy="160878"/>
          </a:xfrm>
          <a:prstGeom prst="rect">
            <a:avLst/>
          </a:prstGeom>
        </p:spPr>
        <p:txBody>
          <a:bodyPr lIns="0" tIns="0" rIns="0" bIns="0" rtlCol="0" anchor="t">
            <a:spAutoFit/>
          </a:bodyPr>
          <a:lstStyle/>
          <a:p>
            <a:pPr algn="ctr">
              <a:lnSpc>
                <a:spcPts val="1304"/>
              </a:lnSpc>
              <a:spcBef>
                <a:spcPct val="0"/>
              </a:spcBef>
            </a:pPr>
            <a:r>
              <a:rPr lang="en-US" sz="931" err="1">
                <a:solidFill>
                  <a:srgbClr val="000000"/>
                </a:solidFill>
                <a:latin typeface="Titillium Web "/>
                <a:ea typeface="Canva Sans"/>
                <a:cs typeface="Canva Sans"/>
                <a:sym typeface="Canva Sans"/>
              </a:rPr>
              <a:t>Quartiere</a:t>
            </a:r>
            <a:r>
              <a:rPr lang="en-US" sz="931">
                <a:solidFill>
                  <a:srgbClr val="000000"/>
                </a:solidFill>
                <a:latin typeface="Titillium Web "/>
                <a:ea typeface="Canva Sans"/>
                <a:cs typeface="Canva Sans"/>
                <a:sym typeface="Canva Sans"/>
              </a:rPr>
              <a:t> &amp; Energie</a:t>
            </a:r>
          </a:p>
        </p:txBody>
      </p:sp>
      <p:sp>
        <p:nvSpPr>
          <p:cNvPr id="35" name="TextBox 35"/>
          <p:cNvSpPr txBox="1"/>
          <p:nvPr/>
        </p:nvSpPr>
        <p:spPr>
          <a:xfrm>
            <a:off x="2081393" y="3709939"/>
            <a:ext cx="1281552" cy="276999"/>
          </a:xfrm>
          <a:prstGeom prst="rect">
            <a:avLst/>
          </a:prstGeom>
        </p:spPr>
        <p:txBody>
          <a:bodyPr wrap="square" lIns="0" tIns="0" rIns="0" bIns="0" rtlCol="0" anchor="t">
            <a:spAutoFit/>
          </a:bodyPr>
          <a:lstStyle/>
          <a:p>
            <a:pPr algn="ctr"/>
            <a:r>
              <a:rPr lang="en-US" sz="900" dirty="0" err="1">
                <a:solidFill>
                  <a:srgbClr val="000000"/>
                </a:solidFill>
                <a:latin typeface="Titillium Web"/>
                <a:ea typeface="+mn-lt"/>
                <a:cs typeface="+mn-lt"/>
                <a:sym typeface="Canva Sans"/>
              </a:rPr>
              <a:t>Vorstand</a:t>
            </a:r>
            <a:r>
              <a:rPr lang="en-US" sz="900" dirty="0">
                <a:solidFill>
                  <a:srgbClr val="000000"/>
                </a:solidFill>
                <a:latin typeface="Titillium Web"/>
                <a:ea typeface="+mn-lt"/>
                <a:cs typeface="+mn-lt"/>
                <a:sym typeface="Canva Sans"/>
              </a:rPr>
              <a:t> &amp; </a:t>
            </a:r>
            <a:r>
              <a:rPr lang="en-US" sz="900" dirty="0" err="1">
                <a:solidFill>
                  <a:srgbClr val="000000"/>
                </a:solidFill>
                <a:latin typeface="Titillium Web"/>
                <a:ea typeface="+mn-lt"/>
                <a:cs typeface="+mn-lt"/>
                <a:sym typeface="Canva Sans"/>
              </a:rPr>
              <a:t>Leitung</a:t>
            </a:r>
            <a:r>
              <a:rPr lang="en-US" sz="900" dirty="0">
                <a:solidFill>
                  <a:srgbClr val="000000"/>
                </a:solidFill>
                <a:latin typeface="Titillium Web"/>
                <a:ea typeface="+mn-lt"/>
                <a:cs typeface="+mn-lt"/>
                <a:sym typeface="Canva Sans"/>
              </a:rPr>
              <a:t> Kommunikation</a:t>
            </a:r>
            <a:endParaRPr lang="de-DE" dirty="0">
              <a:sym typeface="Canva Sans"/>
            </a:endParaRPr>
          </a:p>
        </p:txBody>
      </p:sp>
      <p:sp>
        <p:nvSpPr>
          <p:cNvPr id="36" name="TextBox 36"/>
          <p:cNvSpPr txBox="1"/>
          <p:nvPr/>
        </p:nvSpPr>
        <p:spPr>
          <a:xfrm>
            <a:off x="2126859" y="6147053"/>
            <a:ext cx="1234196" cy="160878"/>
          </a:xfrm>
          <a:prstGeom prst="rect">
            <a:avLst/>
          </a:prstGeom>
        </p:spPr>
        <p:txBody>
          <a:bodyPr lIns="0" tIns="0" rIns="0" bIns="0" rtlCol="0" anchor="t">
            <a:spAutoFit/>
          </a:bodyPr>
          <a:lstStyle/>
          <a:p>
            <a:pPr algn="ctr">
              <a:lnSpc>
                <a:spcPts val="1304"/>
              </a:lnSpc>
              <a:spcBef>
                <a:spcPct val="0"/>
              </a:spcBef>
            </a:pPr>
            <a:r>
              <a:rPr lang="en-US" sz="931" err="1">
                <a:solidFill>
                  <a:srgbClr val="000000"/>
                </a:solidFill>
                <a:latin typeface="Titillium Web "/>
                <a:ea typeface="Canva Sans"/>
                <a:cs typeface="Canva Sans"/>
                <a:sym typeface="Canva Sans"/>
              </a:rPr>
              <a:t>Serielle</a:t>
            </a:r>
            <a:r>
              <a:rPr lang="en-US" sz="931">
                <a:solidFill>
                  <a:srgbClr val="000000"/>
                </a:solidFill>
                <a:latin typeface="Titillium Web "/>
                <a:ea typeface="Canva Sans"/>
                <a:cs typeface="Canva Sans"/>
                <a:sym typeface="Canva Sans"/>
              </a:rPr>
              <a:t> Sanierung</a:t>
            </a:r>
          </a:p>
        </p:txBody>
      </p:sp>
      <p:sp>
        <p:nvSpPr>
          <p:cNvPr id="37" name="TextBox 37"/>
          <p:cNvSpPr txBox="1"/>
          <p:nvPr/>
        </p:nvSpPr>
        <p:spPr>
          <a:xfrm>
            <a:off x="3437102" y="3723282"/>
            <a:ext cx="1234196" cy="326371"/>
          </a:xfrm>
          <a:prstGeom prst="rect">
            <a:avLst/>
          </a:prstGeom>
        </p:spPr>
        <p:txBody>
          <a:bodyPr lIns="0" tIns="0" rIns="0" bIns="0" rtlCol="0" anchor="t">
            <a:spAutoFit/>
          </a:bodyPr>
          <a:lstStyle/>
          <a:p>
            <a:pPr algn="ctr">
              <a:lnSpc>
                <a:spcPts val="1304"/>
              </a:lnSpc>
              <a:spcBef>
                <a:spcPct val="0"/>
              </a:spcBef>
            </a:pPr>
            <a:r>
              <a:rPr lang="en-US" sz="900" dirty="0">
                <a:solidFill>
                  <a:srgbClr val="000000"/>
                </a:solidFill>
                <a:latin typeface="Titillium Web "/>
                <a:ea typeface="+mn-lt"/>
                <a:cs typeface="+mn-lt"/>
                <a:sym typeface="Canva Sans"/>
              </a:rPr>
              <a:t>Gemeinden &amp; </a:t>
            </a:r>
            <a:r>
              <a:rPr lang="en-US" sz="900" dirty="0" err="1">
                <a:solidFill>
                  <a:srgbClr val="000000"/>
                </a:solidFill>
                <a:latin typeface="Titillium Web "/>
                <a:ea typeface="+mn-lt"/>
                <a:cs typeface="+mn-lt"/>
                <a:sym typeface="Canva Sans"/>
              </a:rPr>
              <a:t>Veranstaltungen</a:t>
            </a:r>
            <a:endParaRPr lang="en-US" sz="900">
              <a:latin typeface="Titillium Web "/>
            </a:endParaRPr>
          </a:p>
        </p:txBody>
      </p:sp>
      <p:sp>
        <p:nvSpPr>
          <p:cNvPr id="38" name="TextBox 38"/>
          <p:cNvSpPr txBox="1"/>
          <p:nvPr/>
        </p:nvSpPr>
        <p:spPr>
          <a:xfrm>
            <a:off x="10223388" y="3694617"/>
            <a:ext cx="1234196" cy="159146"/>
          </a:xfrm>
          <a:prstGeom prst="rect">
            <a:avLst/>
          </a:prstGeom>
        </p:spPr>
        <p:txBody>
          <a:bodyPr lIns="0" tIns="0" rIns="0" bIns="0" rtlCol="0" anchor="t">
            <a:spAutoFit/>
          </a:bodyPr>
          <a:lstStyle/>
          <a:p>
            <a:pPr algn="ctr">
              <a:lnSpc>
                <a:spcPts val="1304"/>
              </a:lnSpc>
              <a:spcBef>
                <a:spcPct val="0"/>
              </a:spcBef>
            </a:pPr>
            <a:r>
              <a:rPr lang="en-US" sz="900">
                <a:solidFill>
                  <a:srgbClr val="000000"/>
                </a:solidFill>
                <a:latin typeface="Titillium Web "/>
                <a:ea typeface="+mn-lt"/>
                <a:cs typeface="+mn-lt"/>
                <a:sym typeface="Canva Sans"/>
              </a:rPr>
              <a:t>Office-Management</a:t>
            </a:r>
            <a:endParaRPr lang="de-DE"/>
          </a:p>
        </p:txBody>
      </p:sp>
      <p:sp>
        <p:nvSpPr>
          <p:cNvPr id="39" name="TextBox 39"/>
          <p:cNvSpPr txBox="1"/>
          <p:nvPr/>
        </p:nvSpPr>
        <p:spPr>
          <a:xfrm>
            <a:off x="4798888" y="3723282"/>
            <a:ext cx="1234196" cy="325858"/>
          </a:xfrm>
          <a:prstGeom prst="rect">
            <a:avLst/>
          </a:prstGeom>
        </p:spPr>
        <p:txBody>
          <a:bodyPr lIns="0" tIns="0" rIns="0" bIns="0" rtlCol="0" anchor="t">
            <a:spAutoFit/>
          </a:bodyPr>
          <a:lstStyle/>
          <a:p>
            <a:pPr algn="ctr">
              <a:lnSpc>
                <a:spcPts val="1304"/>
              </a:lnSpc>
              <a:spcBef>
                <a:spcPct val="0"/>
              </a:spcBef>
            </a:pPr>
            <a:r>
              <a:rPr lang="en-US" sz="900" dirty="0" err="1">
                <a:solidFill>
                  <a:srgbClr val="000000"/>
                </a:solidFill>
                <a:latin typeface="Titillium Web "/>
                <a:ea typeface="+mn-lt"/>
                <a:cs typeface="+mn-lt"/>
                <a:sym typeface="Canva Sans"/>
              </a:rPr>
              <a:t>Quartiere</a:t>
            </a:r>
            <a:r>
              <a:rPr lang="en-US" sz="900" dirty="0">
                <a:solidFill>
                  <a:srgbClr val="000000"/>
                </a:solidFill>
                <a:latin typeface="Titillium Web "/>
                <a:ea typeface="+mn-lt"/>
                <a:cs typeface="+mn-lt"/>
                <a:sym typeface="Canva Sans"/>
              </a:rPr>
              <a:t> &amp; </a:t>
            </a:r>
            <a:endParaRPr lang="de-DE" dirty="0">
              <a:latin typeface="Titillium Web "/>
            </a:endParaRPr>
          </a:p>
          <a:p>
            <a:pPr algn="ctr">
              <a:lnSpc>
                <a:spcPts val="1304"/>
              </a:lnSpc>
              <a:spcBef>
                <a:spcPct val="0"/>
              </a:spcBef>
            </a:pPr>
            <a:r>
              <a:rPr lang="en-US" sz="900">
                <a:latin typeface="Titillium Web "/>
              </a:rPr>
              <a:t>Energie</a:t>
            </a:r>
            <a:endParaRPr lang="en-US"/>
          </a:p>
        </p:txBody>
      </p:sp>
      <p:sp>
        <p:nvSpPr>
          <p:cNvPr id="40" name="TextBox 40"/>
          <p:cNvSpPr txBox="1"/>
          <p:nvPr/>
        </p:nvSpPr>
        <p:spPr>
          <a:xfrm>
            <a:off x="3536095" y="6149098"/>
            <a:ext cx="1234196" cy="325858"/>
          </a:xfrm>
          <a:prstGeom prst="rect">
            <a:avLst/>
          </a:prstGeom>
        </p:spPr>
        <p:txBody>
          <a:bodyPr lIns="0" tIns="0" rIns="0" bIns="0" rtlCol="0" anchor="t">
            <a:spAutoFit/>
          </a:bodyPr>
          <a:lstStyle/>
          <a:p>
            <a:pPr algn="ctr">
              <a:lnSpc>
                <a:spcPts val="1304"/>
              </a:lnSpc>
              <a:spcBef>
                <a:spcPct val="0"/>
              </a:spcBef>
            </a:pPr>
            <a:r>
              <a:rPr lang="en-US" sz="900">
                <a:solidFill>
                  <a:srgbClr val="000000"/>
                </a:solidFill>
                <a:latin typeface="Titillium Web "/>
                <a:ea typeface="+mn-lt"/>
                <a:cs typeface="+mn-lt"/>
                <a:sym typeface="Canva Sans"/>
              </a:rPr>
              <a:t>Social Media &amp; Public Relations</a:t>
            </a:r>
            <a:endParaRPr lang="de-DE"/>
          </a:p>
        </p:txBody>
      </p:sp>
      <p:sp>
        <p:nvSpPr>
          <p:cNvPr id="42" name="TextBox 42"/>
          <p:cNvSpPr txBox="1"/>
          <p:nvPr/>
        </p:nvSpPr>
        <p:spPr>
          <a:xfrm>
            <a:off x="6157129" y="3679849"/>
            <a:ext cx="1234196" cy="326371"/>
          </a:xfrm>
          <a:prstGeom prst="rect">
            <a:avLst/>
          </a:prstGeom>
        </p:spPr>
        <p:txBody>
          <a:bodyPr lIns="0" tIns="0" rIns="0" bIns="0" rtlCol="0" anchor="t">
            <a:spAutoFit/>
          </a:bodyPr>
          <a:lstStyle/>
          <a:p>
            <a:pPr algn="ctr">
              <a:lnSpc>
                <a:spcPts val="1304"/>
              </a:lnSpc>
              <a:spcBef>
                <a:spcPct val="0"/>
              </a:spcBef>
            </a:pPr>
            <a:r>
              <a:rPr lang="en-US" sz="900">
                <a:solidFill>
                  <a:srgbClr val="000000"/>
                </a:solidFill>
                <a:latin typeface="Titillium Web "/>
                <a:ea typeface="+mn-lt"/>
                <a:cs typeface="+mn-lt"/>
                <a:sym typeface="Canva Sans"/>
              </a:rPr>
              <a:t>Recht &amp; </a:t>
            </a:r>
            <a:endParaRPr lang="de-DE">
              <a:latin typeface="Titillium Web "/>
            </a:endParaRPr>
          </a:p>
          <a:p>
            <a:pPr algn="ctr">
              <a:lnSpc>
                <a:spcPts val="1304"/>
              </a:lnSpc>
              <a:spcBef>
                <a:spcPct val="0"/>
              </a:spcBef>
            </a:pPr>
            <a:r>
              <a:rPr lang="en-US" sz="900" dirty="0" err="1">
                <a:latin typeface="Titillium Web "/>
              </a:rPr>
              <a:t>Finanzierungen</a:t>
            </a:r>
            <a:endParaRPr lang="en-US" sz="900">
              <a:latin typeface="Titillium Web "/>
            </a:endParaRPr>
          </a:p>
        </p:txBody>
      </p:sp>
      <p:sp>
        <p:nvSpPr>
          <p:cNvPr id="43" name="TextBox 43"/>
          <p:cNvSpPr txBox="1"/>
          <p:nvPr/>
        </p:nvSpPr>
        <p:spPr>
          <a:xfrm>
            <a:off x="6233257" y="6147053"/>
            <a:ext cx="1234196" cy="160878"/>
          </a:xfrm>
          <a:prstGeom prst="rect">
            <a:avLst/>
          </a:prstGeom>
        </p:spPr>
        <p:txBody>
          <a:bodyPr lIns="0" tIns="0" rIns="0" bIns="0" rtlCol="0" anchor="t">
            <a:spAutoFit/>
          </a:bodyPr>
          <a:lstStyle/>
          <a:p>
            <a:pPr algn="ctr">
              <a:lnSpc>
                <a:spcPts val="1304"/>
              </a:lnSpc>
              <a:spcBef>
                <a:spcPct val="0"/>
              </a:spcBef>
            </a:pPr>
            <a:r>
              <a:rPr lang="en-US" sz="931" err="1">
                <a:solidFill>
                  <a:srgbClr val="000000"/>
                </a:solidFill>
                <a:latin typeface="Titillium Web "/>
                <a:ea typeface="Canva Sans"/>
                <a:cs typeface="Canva Sans"/>
                <a:sym typeface="Canva Sans"/>
              </a:rPr>
              <a:t>Praktikantin</a:t>
            </a:r>
            <a:endParaRPr lang="en-US" sz="931">
              <a:solidFill>
                <a:srgbClr val="000000"/>
              </a:solidFill>
              <a:latin typeface="Titillium Web "/>
              <a:ea typeface="Canva Sans"/>
              <a:cs typeface="Canva Sans"/>
              <a:sym typeface="Canva Sans"/>
            </a:endParaRPr>
          </a:p>
        </p:txBody>
      </p:sp>
      <p:sp>
        <p:nvSpPr>
          <p:cNvPr id="44" name="TextBox 44"/>
          <p:cNvSpPr txBox="1"/>
          <p:nvPr/>
        </p:nvSpPr>
        <p:spPr>
          <a:xfrm>
            <a:off x="7517143" y="3679849"/>
            <a:ext cx="1234196" cy="326371"/>
          </a:xfrm>
          <a:prstGeom prst="rect">
            <a:avLst/>
          </a:prstGeom>
        </p:spPr>
        <p:txBody>
          <a:bodyPr lIns="0" tIns="0" rIns="0" bIns="0" rtlCol="0" anchor="t">
            <a:spAutoFit/>
          </a:bodyPr>
          <a:lstStyle/>
          <a:p>
            <a:pPr algn="ctr">
              <a:lnSpc>
                <a:spcPts val="1304"/>
              </a:lnSpc>
              <a:spcBef>
                <a:spcPct val="0"/>
              </a:spcBef>
            </a:pPr>
            <a:r>
              <a:rPr lang="en-US" sz="900" dirty="0" err="1">
                <a:solidFill>
                  <a:srgbClr val="000000"/>
                </a:solidFill>
                <a:latin typeface="Titillium Web "/>
                <a:ea typeface="+mn-lt"/>
                <a:cs typeface="+mn-lt"/>
                <a:sym typeface="Canva Sans"/>
              </a:rPr>
              <a:t>Kreislaufwirtschaft</a:t>
            </a:r>
            <a:r>
              <a:rPr lang="en-US" sz="900">
                <a:solidFill>
                  <a:srgbClr val="000000"/>
                </a:solidFill>
                <a:latin typeface="Titillium Web "/>
                <a:ea typeface="+mn-lt"/>
                <a:cs typeface="+mn-lt"/>
                <a:sym typeface="Canva Sans"/>
              </a:rPr>
              <a:t> &amp; </a:t>
            </a:r>
            <a:r>
              <a:rPr lang="en-US" sz="900" dirty="0" err="1">
                <a:solidFill>
                  <a:srgbClr val="000000"/>
                </a:solidFill>
                <a:latin typeface="Titillium Web "/>
                <a:ea typeface="+mn-lt"/>
                <a:cs typeface="+mn-lt"/>
                <a:sym typeface="Canva Sans"/>
              </a:rPr>
              <a:t>Veranstaltungen</a:t>
            </a:r>
            <a:endParaRPr lang="en-US" sz="900">
              <a:latin typeface="Titillium Web "/>
            </a:endParaRPr>
          </a:p>
        </p:txBody>
      </p:sp>
      <p:sp>
        <p:nvSpPr>
          <p:cNvPr id="45" name="TextBox 45"/>
          <p:cNvSpPr txBox="1"/>
          <p:nvPr/>
        </p:nvSpPr>
        <p:spPr>
          <a:xfrm>
            <a:off x="7669356" y="6159152"/>
            <a:ext cx="1234196" cy="160878"/>
          </a:xfrm>
          <a:prstGeom prst="rect">
            <a:avLst/>
          </a:prstGeom>
        </p:spPr>
        <p:txBody>
          <a:bodyPr lIns="0" tIns="0" rIns="0" bIns="0" rtlCol="0" anchor="t">
            <a:spAutoFit/>
          </a:bodyPr>
          <a:lstStyle/>
          <a:p>
            <a:pPr algn="ctr">
              <a:lnSpc>
                <a:spcPts val="1304"/>
              </a:lnSpc>
              <a:spcBef>
                <a:spcPct val="0"/>
              </a:spcBef>
            </a:pPr>
            <a:r>
              <a:rPr lang="en-US" sz="931" err="1">
                <a:solidFill>
                  <a:srgbClr val="000000"/>
                </a:solidFill>
                <a:latin typeface="Titillium Web "/>
                <a:ea typeface="Canva Sans"/>
                <a:cs typeface="Canva Sans"/>
                <a:sym typeface="Canva Sans"/>
              </a:rPr>
              <a:t>Praktikantin</a:t>
            </a:r>
            <a:endParaRPr lang="en-US" sz="931">
              <a:solidFill>
                <a:srgbClr val="000000"/>
              </a:solidFill>
              <a:latin typeface="Titillium Web "/>
              <a:ea typeface="Canva Sans"/>
              <a:cs typeface="Canva Sans"/>
              <a:sym typeface="Canva Sans"/>
            </a:endParaRPr>
          </a:p>
        </p:txBody>
      </p:sp>
      <p:sp>
        <p:nvSpPr>
          <p:cNvPr id="46" name="TextBox 46"/>
          <p:cNvSpPr txBox="1"/>
          <p:nvPr/>
        </p:nvSpPr>
        <p:spPr>
          <a:xfrm>
            <a:off x="8878929" y="3679849"/>
            <a:ext cx="1234196" cy="325858"/>
          </a:xfrm>
          <a:prstGeom prst="rect">
            <a:avLst/>
          </a:prstGeom>
        </p:spPr>
        <p:txBody>
          <a:bodyPr lIns="0" tIns="0" rIns="0" bIns="0" rtlCol="0" anchor="t">
            <a:spAutoFit/>
          </a:bodyPr>
          <a:lstStyle/>
          <a:p>
            <a:pPr algn="ctr">
              <a:lnSpc>
                <a:spcPts val="1304"/>
              </a:lnSpc>
            </a:pPr>
            <a:r>
              <a:rPr lang="en-US" sz="900" dirty="0" err="1">
                <a:solidFill>
                  <a:srgbClr val="000000"/>
                </a:solidFill>
                <a:latin typeface="Titillium Web "/>
                <a:ea typeface="+mn-lt"/>
                <a:cs typeface="+mn-lt"/>
                <a:sym typeface="Canva Sans"/>
              </a:rPr>
              <a:t>Serielle</a:t>
            </a:r>
            <a:r>
              <a:rPr lang="en-US" sz="900">
                <a:solidFill>
                  <a:srgbClr val="000000"/>
                </a:solidFill>
                <a:latin typeface="Titillium Web "/>
                <a:ea typeface="+mn-lt"/>
                <a:cs typeface="+mn-lt"/>
                <a:sym typeface="Canva Sans"/>
              </a:rPr>
              <a:t> Sanierung &amp;</a:t>
            </a:r>
            <a:endParaRPr lang="de-DE"/>
          </a:p>
          <a:p>
            <a:pPr algn="ctr">
              <a:lnSpc>
                <a:spcPts val="1304"/>
              </a:lnSpc>
            </a:pPr>
            <a:r>
              <a:rPr lang="en-US" sz="900">
                <a:solidFill>
                  <a:srgbClr val="000000"/>
                </a:solidFill>
                <a:latin typeface="Titillium Web "/>
                <a:ea typeface="+mn-lt"/>
                <a:cs typeface="+mn-lt"/>
                <a:sym typeface="Canva Sans"/>
              </a:rPr>
              <a:t> EU-Projekte</a:t>
            </a:r>
            <a:endParaRPr lang="en-US"/>
          </a:p>
        </p:txBody>
      </p:sp>
      <p:sp>
        <p:nvSpPr>
          <p:cNvPr id="47" name="TextBox 47"/>
          <p:cNvSpPr txBox="1"/>
          <p:nvPr/>
        </p:nvSpPr>
        <p:spPr>
          <a:xfrm>
            <a:off x="8892916" y="6156182"/>
            <a:ext cx="1234196" cy="327590"/>
          </a:xfrm>
          <a:prstGeom prst="rect">
            <a:avLst/>
          </a:prstGeom>
        </p:spPr>
        <p:txBody>
          <a:bodyPr lIns="0" tIns="0" rIns="0" bIns="0" rtlCol="0" anchor="t">
            <a:spAutoFit/>
          </a:bodyPr>
          <a:lstStyle/>
          <a:p>
            <a:pPr algn="ctr">
              <a:lnSpc>
                <a:spcPts val="1304"/>
              </a:lnSpc>
            </a:pPr>
            <a:r>
              <a:rPr lang="en-US" sz="931" err="1">
                <a:solidFill>
                  <a:srgbClr val="000000"/>
                </a:solidFill>
                <a:latin typeface="Titillium Web "/>
                <a:ea typeface="Canva Sans"/>
                <a:cs typeface="Canva Sans"/>
                <a:sym typeface="Canva Sans"/>
              </a:rPr>
              <a:t>Kommunikation</a:t>
            </a:r>
            <a:endParaRPr lang="en-US" sz="931">
              <a:solidFill>
                <a:srgbClr val="000000"/>
              </a:solidFill>
              <a:latin typeface="Titillium Web "/>
              <a:ea typeface="Canva Sans"/>
              <a:cs typeface="Canva Sans"/>
              <a:sym typeface="Canva Sans"/>
            </a:endParaRPr>
          </a:p>
          <a:p>
            <a:pPr algn="ctr">
              <a:lnSpc>
                <a:spcPts val="1304"/>
              </a:lnSpc>
              <a:spcBef>
                <a:spcPct val="0"/>
              </a:spcBef>
            </a:pPr>
            <a:r>
              <a:rPr lang="en-US" sz="931">
                <a:solidFill>
                  <a:srgbClr val="000000"/>
                </a:solidFill>
                <a:latin typeface="Titillium Web "/>
                <a:ea typeface="Canva Sans"/>
                <a:cs typeface="Canva Sans"/>
                <a:sym typeface="Canva Sans"/>
              </a:rPr>
              <a:t>(extern)</a:t>
            </a:r>
          </a:p>
        </p:txBody>
      </p:sp>
      <p:sp>
        <p:nvSpPr>
          <p:cNvPr id="48" name="TextBox 48"/>
          <p:cNvSpPr txBox="1"/>
          <p:nvPr/>
        </p:nvSpPr>
        <p:spPr>
          <a:xfrm>
            <a:off x="724813" y="3510092"/>
            <a:ext cx="1234196" cy="160878"/>
          </a:xfrm>
          <a:prstGeom prst="rect">
            <a:avLst/>
          </a:prstGeom>
        </p:spPr>
        <p:txBody>
          <a:bodyPr lIns="0" tIns="0" rIns="0" bIns="0" rtlCol="0" anchor="t">
            <a:spAutoFit/>
          </a:bodyPr>
          <a:lstStyle/>
          <a:p>
            <a:pPr algn="ctr">
              <a:lnSpc>
                <a:spcPts val="1304"/>
              </a:lnSpc>
              <a:spcBef>
                <a:spcPct val="0"/>
              </a:spcBef>
            </a:pPr>
            <a:r>
              <a:rPr lang="en-US" sz="931" b="1">
                <a:solidFill>
                  <a:srgbClr val="000000"/>
                </a:solidFill>
                <a:latin typeface="Titillium Web "/>
                <a:ea typeface="Canva Sans Bold"/>
                <a:cs typeface="Canva Sans Bold"/>
                <a:sym typeface="Canva Sans Bold"/>
              </a:rPr>
              <a:t>Susanne Formanek</a:t>
            </a:r>
          </a:p>
        </p:txBody>
      </p:sp>
      <p:sp>
        <p:nvSpPr>
          <p:cNvPr id="49" name="TextBox 49"/>
          <p:cNvSpPr txBox="1"/>
          <p:nvPr/>
        </p:nvSpPr>
        <p:spPr>
          <a:xfrm>
            <a:off x="717623" y="5956600"/>
            <a:ext cx="1234196" cy="160878"/>
          </a:xfrm>
          <a:prstGeom prst="rect">
            <a:avLst/>
          </a:prstGeom>
        </p:spPr>
        <p:txBody>
          <a:bodyPr lIns="0" tIns="0" rIns="0" bIns="0" rtlCol="0" anchor="t">
            <a:spAutoFit/>
          </a:bodyPr>
          <a:lstStyle/>
          <a:p>
            <a:pPr algn="ctr">
              <a:lnSpc>
                <a:spcPts val="1304"/>
              </a:lnSpc>
              <a:spcBef>
                <a:spcPct val="0"/>
              </a:spcBef>
            </a:pPr>
            <a:r>
              <a:rPr lang="en-US" sz="931" b="1">
                <a:solidFill>
                  <a:srgbClr val="000000"/>
                </a:solidFill>
                <a:latin typeface="Titillium Web "/>
                <a:ea typeface="Canva Sans Bold"/>
                <a:cs typeface="Canva Sans Bold"/>
                <a:sym typeface="Canva Sans Bold"/>
              </a:rPr>
              <a:t>Armin Knotzer</a:t>
            </a:r>
          </a:p>
        </p:txBody>
      </p:sp>
      <p:sp>
        <p:nvSpPr>
          <p:cNvPr id="50" name="TextBox 50"/>
          <p:cNvSpPr txBox="1"/>
          <p:nvPr/>
        </p:nvSpPr>
        <p:spPr>
          <a:xfrm>
            <a:off x="2077088" y="3510092"/>
            <a:ext cx="1234196" cy="160878"/>
          </a:xfrm>
          <a:prstGeom prst="rect">
            <a:avLst/>
          </a:prstGeom>
        </p:spPr>
        <p:txBody>
          <a:bodyPr lIns="0" tIns="0" rIns="0" bIns="0" rtlCol="0" anchor="t">
            <a:spAutoFit/>
          </a:bodyPr>
          <a:lstStyle/>
          <a:p>
            <a:pPr algn="ctr">
              <a:lnSpc>
                <a:spcPts val="1304"/>
              </a:lnSpc>
              <a:spcBef>
                <a:spcPct val="0"/>
              </a:spcBef>
            </a:pPr>
            <a:r>
              <a:rPr lang="en-US" sz="931" b="1">
                <a:solidFill>
                  <a:srgbClr val="000000"/>
                </a:solidFill>
                <a:latin typeface="Titillium Web "/>
                <a:ea typeface="Canva Sans Bold"/>
                <a:cs typeface="Canva Sans Bold"/>
                <a:sym typeface="Canva Sans Bold"/>
              </a:rPr>
              <a:t>Ulla Unzeitig</a:t>
            </a:r>
          </a:p>
        </p:txBody>
      </p:sp>
      <p:sp>
        <p:nvSpPr>
          <p:cNvPr id="51" name="TextBox 51"/>
          <p:cNvSpPr txBox="1"/>
          <p:nvPr/>
        </p:nvSpPr>
        <p:spPr>
          <a:xfrm>
            <a:off x="2082916" y="5955035"/>
            <a:ext cx="1234196" cy="160878"/>
          </a:xfrm>
          <a:prstGeom prst="rect">
            <a:avLst/>
          </a:prstGeom>
        </p:spPr>
        <p:txBody>
          <a:bodyPr lIns="0" tIns="0" rIns="0" bIns="0" rtlCol="0" anchor="t">
            <a:spAutoFit/>
          </a:bodyPr>
          <a:lstStyle/>
          <a:p>
            <a:pPr algn="ctr">
              <a:lnSpc>
                <a:spcPts val="1304"/>
              </a:lnSpc>
              <a:spcBef>
                <a:spcPct val="0"/>
              </a:spcBef>
            </a:pPr>
            <a:r>
              <a:rPr lang="en-US" sz="931" b="1">
                <a:solidFill>
                  <a:srgbClr val="000000"/>
                </a:solidFill>
                <a:latin typeface="Titillium Web "/>
                <a:ea typeface="Canva Sans Bold"/>
                <a:cs typeface="Canva Sans Bold"/>
                <a:sym typeface="Canva Sans Bold"/>
              </a:rPr>
              <a:t>Cornelia Ninaus</a:t>
            </a:r>
          </a:p>
        </p:txBody>
      </p:sp>
      <p:sp>
        <p:nvSpPr>
          <p:cNvPr id="52" name="TextBox 52"/>
          <p:cNvSpPr txBox="1"/>
          <p:nvPr/>
        </p:nvSpPr>
        <p:spPr>
          <a:xfrm>
            <a:off x="3437102" y="3510092"/>
            <a:ext cx="1234196" cy="160878"/>
          </a:xfrm>
          <a:prstGeom prst="rect">
            <a:avLst/>
          </a:prstGeom>
        </p:spPr>
        <p:txBody>
          <a:bodyPr lIns="0" tIns="0" rIns="0" bIns="0" rtlCol="0" anchor="t">
            <a:spAutoFit/>
          </a:bodyPr>
          <a:lstStyle/>
          <a:p>
            <a:pPr algn="ctr">
              <a:lnSpc>
                <a:spcPts val="1304"/>
              </a:lnSpc>
              <a:spcBef>
                <a:spcPct val="0"/>
              </a:spcBef>
            </a:pPr>
            <a:r>
              <a:rPr lang="en-US" sz="931" b="1">
                <a:solidFill>
                  <a:srgbClr val="000000"/>
                </a:solidFill>
                <a:latin typeface="Titillium Web "/>
                <a:ea typeface="Canva Sans Bold"/>
                <a:cs typeface="Canva Sans Bold"/>
                <a:sym typeface="Canva Sans Bold"/>
              </a:rPr>
              <a:t>Iris Kaltenegger</a:t>
            </a:r>
          </a:p>
        </p:txBody>
      </p:sp>
      <p:sp>
        <p:nvSpPr>
          <p:cNvPr id="53" name="TextBox 53"/>
          <p:cNvSpPr txBox="1"/>
          <p:nvPr/>
        </p:nvSpPr>
        <p:spPr>
          <a:xfrm>
            <a:off x="10223388" y="3481427"/>
            <a:ext cx="1234196" cy="160878"/>
          </a:xfrm>
          <a:prstGeom prst="rect">
            <a:avLst/>
          </a:prstGeom>
        </p:spPr>
        <p:txBody>
          <a:bodyPr lIns="0" tIns="0" rIns="0" bIns="0" rtlCol="0" anchor="t">
            <a:spAutoFit/>
          </a:bodyPr>
          <a:lstStyle/>
          <a:p>
            <a:pPr algn="ctr">
              <a:lnSpc>
                <a:spcPts val="1304"/>
              </a:lnSpc>
              <a:spcBef>
                <a:spcPct val="0"/>
              </a:spcBef>
            </a:pPr>
            <a:r>
              <a:rPr lang="en-US" sz="931" b="1">
                <a:solidFill>
                  <a:srgbClr val="000000"/>
                </a:solidFill>
                <a:latin typeface="Titillium Web "/>
                <a:ea typeface="Canva Sans Bold"/>
                <a:cs typeface="Canva Sans Bold"/>
                <a:sym typeface="Canva Sans Bold"/>
              </a:rPr>
              <a:t>Silviu Chertes</a:t>
            </a:r>
          </a:p>
        </p:txBody>
      </p:sp>
      <p:sp>
        <p:nvSpPr>
          <p:cNvPr id="54" name="TextBox 54"/>
          <p:cNvSpPr txBox="1"/>
          <p:nvPr/>
        </p:nvSpPr>
        <p:spPr>
          <a:xfrm>
            <a:off x="4798888" y="3510092"/>
            <a:ext cx="1234196" cy="160878"/>
          </a:xfrm>
          <a:prstGeom prst="rect">
            <a:avLst/>
          </a:prstGeom>
        </p:spPr>
        <p:txBody>
          <a:bodyPr lIns="0" tIns="0" rIns="0" bIns="0" rtlCol="0" anchor="t">
            <a:spAutoFit/>
          </a:bodyPr>
          <a:lstStyle/>
          <a:p>
            <a:pPr algn="ctr">
              <a:lnSpc>
                <a:spcPts val="1304"/>
              </a:lnSpc>
              <a:spcBef>
                <a:spcPct val="0"/>
              </a:spcBef>
            </a:pPr>
            <a:r>
              <a:rPr lang="en-US" sz="931" b="1">
                <a:solidFill>
                  <a:srgbClr val="000000"/>
                </a:solidFill>
                <a:latin typeface="Titillium Web "/>
                <a:ea typeface="Canva Sans Bold"/>
                <a:cs typeface="Canva Sans Bold"/>
                <a:sym typeface="Canva Sans Bold"/>
              </a:rPr>
              <a:t>Jens Leibold</a:t>
            </a:r>
          </a:p>
        </p:txBody>
      </p:sp>
      <p:sp>
        <p:nvSpPr>
          <p:cNvPr id="55" name="TextBox 55"/>
          <p:cNvSpPr txBox="1"/>
          <p:nvPr/>
        </p:nvSpPr>
        <p:spPr>
          <a:xfrm>
            <a:off x="3448209" y="5955757"/>
            <a:ext cx="1234196" cy="160878"/>
          </a:xfrm>
          <a:prstGeom prst="rect">
            <a:avLst/>
          </a:prstGeom>
        </p:spPr>
        <p:txBody>
          <a:bodyPr lIns="0" tIns="0" rIns="0" bIns="0" rtlCol="0" anchor="t">
            <a:spAutoFit/>
          </a:bodyPr>
          <a:lstStyle/>
          <a:p>
            <a:pPr algn="ctr">
              <a:lnSpc>
                <a:spcPts val="1304"/>
              </a:lnSpc>
              <a:spcBef>
                <a:spcPct val="0"/>
              </a:spcBef>
            </a:pPr>
            <a:r>
              <a:rPr lang="en-US" sz="931" b="1">
                <a:solidFill>
                  <a:srgbClr val="000000"/>
                </a:solidFill>
                <a:latin typeface="Titillium Web "/>
                <a:ea typeface="Canva Sans Bold"/>
                <a:cs typeface="Canva Sans Bold"/>
                <a:sym typeface="Canva Sans Bold"/>
              </a:rPr>
              <a:t>Sophie Krabina</a:t>
            </a:r>
          </a:p>
        </p:txBody>
      </p:sp>
      <p:sp>
        <p:nvSpPr>
          <p:cNvPr id="57" name="TextBox 57"/>
          <p:cNvSpPr txBox="1"/>
          <p:nvPr/>
        </p:nvSpPr>
        <p:spPr>
          <a:xfrm>
            <a:off x="6157129" y="3466658"/>
            <a:ext cx="1234196" cy="160878"/>
          </a:xfrm>
          <a:prstGeom prst="rect">
            <a:avLst/>
          </a:prstGeom>
        </p:spPr>
        <p:txBody>
          <a:bodyPr lIns="0" tIns="0" rIns="0" bIns="0" rtlCol="0" anchor="t">
            <a:spAutoFit/>
          </a:bodyPr>
          <a:lstStyle/>
          <a:p>
            <a:pPr algn="ctr">
              <a:lnSpc>
                <a:spcPts val="1304"/>
              </a:lnSpc>
              <a:spcBef>
                <a:spcPct val="0"/>
              </a:spcBef>
            </a:pPr>
            <a:r>
              <a:rPr lang="en-US" sz="931" b="1">
                <a:solidFill>
                  <a:srgbClr val="000000"/>
                </a:solidFill>
                <a:latin typeface="Titillium Web "/>
                <a:ea typeface="Canva Sans Bold"/>
                <a:cs typeface="Canva Sans Bold"/>
                <a:sym typeface="Canva Sans Bold"/>
              </a:rPr>
              <a:t>Christina Böckl</a:t>
            </a:r>
          </a:p>
        </p:txBody>
      </p:sp>
      <p:sp>
        <p:nvSpPr>
          <p:cNvPr id="58" name="TextBox 58"/>
          <p:cNvSpPr txBox="1"/>
          <p:nvPr/>
        </p:nvSpPr>
        <p:spPr>
          <a:xfrm>
            <a:off x="6186671" y="5944613"/>
            <a:ext cx="1234196" cy="160878"/>
          </a:xfrm>
          <a:prstGeom prst="rect">
            <a:avLst/>
          </a:prstGeom>
        </p:spPr>
        <p:txBody>
          <a:bodyPr lIns="0" tIns="0" rIns="0" bIns="0" rtlCol="0" anchor="t">
            <a:spAutoFit/>
          </a:bodyPr>
          <a:lstStyle/>
          <a:p>
            <a:pPr algn="ctr">
              <a:lnSpc>
                <a:spcPts val="1304"/>
              </a:lnSpc>
              <a:spcBef>
                <a:spcPct val="0"/>
              </a:spcBef>
            </a:pPr>
            <a:r>
              <a:rPr lang="en-US" sz="931" b="1">
                <a:solidFill>
                  <a:srgbClr val="000000"/>
                </a:solidFill>
                <a:latin typeface="Titillium Web "/>
                <a:ea typeface="Canva Sans Bold"/>
                <a:cs typeface="Canva Sans Bold"/>
                <a:sym typeface="Canva Sans Bold"/>
              </a:rPr>
              <a:t>Gayane Grigoryan </a:t>
            </a:r>
          </a:p>
        </p:txBody>
      </p:sp>
      <p:sp>
        <p:nvSpPr>
          <p:cNvPr id="59" name="TextBox 59"/>
          <p:cNvSpPr txBox="1"/>
          <p:nvPr/>
        </p:nvSpPr>
        <p:spPr>
          <a:xfrm>
            <a:off x="7517143" y="3466658"/>
            <a:ext cx="1234196" cy="160878"/>
          </a:xfrm>
          <a:prstGeom prst="rect">
            <a:avLst/>
          </a:prstGeom>
        </p:spPr>
        <p:txBody>
          <a:bodyPr lIns="0" tIns="0" rIns="0" bIns="0" rtlCol="0" anchor="t">
            <a:spAutoFit/>
          </a:bodyPr>
          <a:lstStyle/>
          <a:p>
            <a:pPr algn="ctr">
              <a:lnSpc>
                <a:spcPts val="1304"/>
              </a:lnSpc>
              <a:spcBef>
                <a:spcPct val="0"/>
              </a:spcBef>
            </a:pPr>
            <a:r>
              <a:rPr lang="en-US" sz="931" b="1">
                <a:solidFill>
                  <a:srgbClr val="000000"/>
                </a:solidFill>
                <a:latin typeface="Titillium Web "/>
                <a:ea typeface="Canva Sans Bold"/>
                <a:cs typeface="Canva Sans Bold"/>
                <a:sym typeface="Canva Sans Bold"/>
              </a:rPr>
              <a:t>Magdalena Oppel</a:t>
            </a:r>
          </a:p>
        </p:txBody>
      </p:sp>
      <p:sp>
        <p:nvSpPr>
          <p:cNvPr id="60" name="TextBox 60"/>
          <p:cNvSpPr txBox="1"/>
          <p:nvPr/>
        </p:nvSpPr>
        <p:spPr>
          <a:xfrm>
            <a:off x="7658720" y="5944613"/>
            <a:ext cx="1234196" cy="160878"/>
          </a:xfrm>
          <a:prstGeom prst="rect">
            <a:avLst/>
          </a:prstGeom>
        </p:spPr>
        <p:txBody>
          <a:bodyPr lIns="0" tIns="0" rIns="0" bIns="0" rtlCol="0" anchor="t">
            <a:spAutoFit/>
          </a:bodyPr>
          <a:lstStyle/>
          <a:p>
            <a:pPr algn="ctr">
              <a:lnSpc>
                <a:spcPts val="1304"/>
              </a:lnSpc>
              <a:spcBef>
                <a:spcPct val="0"/>
              </a:spcBef>
            </a:pPr>
            <a:r>
              <a:rPr lang="en-US" sz="931" b="1">
                <a:solidFill>
                  <a:srgbClr val="000000"/>
                </a:solidFill>
                <a:latin typeface="Titillium Web "/>
                <a:ea typeface="Canva Sans Bold"/>
                <a:cs typeface="Canva Sans Bold"/>
                <a:sym typeface="Canva Sans Bold"/>
              </a:rPr>
              <a:t>Emma Murhammer</a:t>
            </a:r>
          </a:p>
        </p:txBody>
      </p:sp>
      <p:sp>
        <p:nvSpPr>
          <p:cNvPr id="61" name="TextBox 61"/>
          <p:cNvSpPr txBox="1"/>
          <p:nvPr/>
        </p:nvSpPr>
        <p:spPr>
          <a:xfrm>
            <a:off x="8878929" y="3478485"/>
            <a:ext cx="1234196" cy="160878"/>
          </a:xfrm>
          <a:prstGeom prst="rect">
            <a:avLst/>
          </a:prstGeom>
        </p:spPr>
        <p:txBody>
          <a:bodyPr lIns="0" tIns="0" rIns="0" bIns="0" rtlCol="0" anchor="t">
            <a:spAutoFit/>
          </a:bodyPr>
          <a:lstStyle/>
          <a:p>
            <a:pPr algn="ctr">
              <a:lnSpc>
                <a:spcPts val="1304"/>
              </a:lnSpc>
              <a:spcBef>
                <a:spcPct val="0"/>
              </a:spcBef>
            </a:pPr>
            <a:r>
              <a:rPr lang="en-US" sz="931" b="1">
                <a:solidFill>
                  <a:srgbClr val="000000"/>
                </a:solidFill>
                <a:latin typeface="Titillium Web "/>
                <a:ea typeface="Canva Sans Bold"/>
                <a:cs typeface="Canva Sans Bold"/>
                <a:sym typeface="Canva Sans Bold"/>
              </a:rPr>
              <a:t>Isabel Mühlbauer</a:t>
            </a:r>
          </a:p>
        </p:txBody>
      </p:sp>
      <p:sp>
        <p:nvSpPr>
          <p:cNvPr id="62" name="TextBox 62"/>
          <p:cNvSpPr txBox="1"/>
          <p:nvPr/>
        </p:nvSpPr>
        <p:spPr>
          <a:xfrm>
            <a:off x="8892916" y="5965105"/>
            <a:ext cx="1234196" cy="160878"/>
          </a:xfrm>
          <a:prstGeom prst="rect">
            <a:avLst/>
          </a:prstGeom>
        </p:spPr>
        <p:txBody>
          <a:bodyPr lIns="0" tIns="0" rIns="0" bIns="0" rtlCol="0" anchor="t">
            <a:spAutoFit/>
          </a:bodyPr>
          <a:lstStyle/>
          <a:p>
            <a:pPr algn="ctr">
              <a:lnSpc>
                <a:spcPts val="1304"/>
              </a:lnSpc>
              <a:spcBef>
                <a:spcPct val="0"/>
              </a:spcBef>
            </a:pPr>
            <a:r>
              <a:rPr lang="en-US" sz="931" b="1">
                <a:solidFill>
                  <a:srgbClr val="000000"/>
                </a:solidFill>
                <a:latin typeface="Titillium Web "/>
                <a:ea typeface="Canva Sans Bold"/>
                <a:cs typeface="Canva Sans Bold"/>
                <a:sym typeface="Canva Sans Bold"/>
              </a:rPr>
              <a:t>Doris Spiegl</a:t>
            </a:r>
          </a:p>
        </p:txBody>
      </p:sp>
      <p:sp>
        <p:nvSpPr>
          <p:cNvPr id="63" name="TextBox 63"/>
          <p:cNvSpPr txBox="1"/>
          <p:nvPr/>
        </p:nvSpPr>
        <p:spPr>
          <a:xfrm>
            <a:off x="703288" y="1127598"/>
            <a:ext cx="7040819" cy="423193"/>
          </a:xfrm>
          <a:prstGeom prst="rect">
            <a:avLst/>
          </a:prstGeom>
        </p:spPr>
        <p:txBody>
          <a:bodyPr wrap="square" lIns="0" tIns="0" rIns="0" bIns="0" rtlCol="0" anchor="t">
            <a:spAutoFit/>
          </a:bodyPr>
          <a:lstStyle/>
          <a:p>
            <a:pPr>
              <a:lnSpc>
                <a:spcPts val="3614"/>
              </a:lnSpc>
              <a:spcBef>
                <a:spcPct val="0"/>
              </a:spcBef>
            </a:pPr>
            <a:r>
              <a:rPr lang="en-US" sz="2000" dirty="0">
                <a:solidFill>
                  <a:srgbClr val="3E434B"/>
                </a:solidFill>
                <a:latin typeface="Titillium Web "/>
                <a:ea typeface="Titillium Web Bold"/>
                <a:cs typeface="Titillium Web Bold"/>
                <a:sym typeface="Titillium Web Bold"/>
              </a:rPr>
              <a:t>Operatives Team an 2 </a:t>
            </a:r>
            <a:r>
              <a:rPr lang="en-US" sz="2000" dirty="0" err="1">
                <a:solidFill>
                  <a:srgbClr val="3E434B"/>
                </a:solidFill>
                <a:latin typeface="Titillium Web "/>
                <a:ea typeface="Titillium Web Bold"/>
                <a:cs typeface="Titillium Web Bold"/>
                <a:sym typeface="Titillium Web Bold"/>
              </a:rPr>
              <a:t>Standorten</a:t>
            </a:r>
            <a:r>
              <a:rPr lang="en-US" sz="2000" dirty="0">
                <a:solidFill>
                  <a:srgbClr val="3E434B"/>
                </a:solidFill>
                <a:latin typeface="Titillium Web "/>
                <a:ea typeface="Titillium Web Bold"/>
                <a:cs typeface="Titillium Web Bold"/>
                <a:sym typeface="Titillium Web Bold"/>
              </a:rPr>
              <a:t> (Wien, Steiermark - </a:t>
            </a:r>
            <a:r>
              <a:rPr lang="en-US" sz="2000" dirty="0" err="1">
                <a:solidFill>
                  <a:srgbClr val="3E434B"/>
                </a:solidFill>
                <a:latin typeface="Titillium Web "/>
                <a:ea typeface="Titillium Web Bold"/>
                <a:cs typeface="Titillium Web Bold"/>
                <a:sym typeface="Titillium Web Bold"/>
              </a:rPr>
              <a:t>Gleisdorf</a:t>
            </a:r>
            <a:r>
              <a:rPr lang="en-US" sz="2000" dirty="0">
                <a:solidFill>
                  <a:srgbClr val="3E434B"/>
                </a:solidFill>
                <a:latin typeface="Titillium Web "/>
                <a:ea typeface="Titillium Web Bold"/>
                <a:cs typeface="Titillium Web Bold"/>
                <a:sym typeface="Titillium Web Bold"/>
              </a:rPr>
              <a:t>)</a:t>
            </a:r>
          </a:p>
        </p:txBody>
      </p:sp>
      <p:sp>
        <p:nvSpPr>
          <p:cNvPr id="66" name="TextBox 40">
            <a:extLst>
              <a:ext uri="{FF2B5EF4-FFF2-40B4-BE49-F238E27FC236}">
                <a16:creationId xmlns:a16="http://schemas.microsoft.com/office/drawing/2014/main" id="{70779345-DA6E-AC42-20D3-F0D281A0D1DD}"/>
              </a:ext>
            </a:extLst>
          </p:cNvPr>
          <p:cNvSpPr txBox="1"/>
          <p:nvPr/>
        </p:nvSpPr>
        <p:spPr>
          <a:xfrm>
            <a:off x="4813502" y="6159099"/>
            <a:ext cx="1234196" cy="160878"/>
          </a:xfrm>
          <a:prstGeom prst="rect">
            <a:avLst/>
          </a:prstGeom>
        </p:spPr>
        <p:txBody>
          <a:bodyPr lIns="0" tIns="0" rIns="0" bIns="0" rtlCol="0" anchor="t">
            <a:spAutoFit/>
          </a:bodyPr>
          <a:lstStyle/>
          <a:p>
            <a:pPr algn="ctr">
              <a:lnSpc>
                <a:spcPts val="1304"/>
              </a:lnSpc>
              <a:spcBef>
                <a:spcPct val="0"/>
              </a:spcBef>
            </a:pPr>
            <a:r>
              <a:rPr lang="en-US" sz="931">
                <a:solidFill>
                  <a:srgbClr val="000000"/>
                </a:solidFill>
                <a:latin typeface="Titillium Web "/>
                <a:ea typeface="Canva Sans"/>
                <a:cs typeface="Canva Sans"/>
                <a:sym typeface="Canva Sans"/>
              </a:rPr>
              <a:t>Social Media</a:t>
            </a:r>
          </a:p>
        </p:txBody>
      </p:sp>
      <p:sp>
        <p:nvSpPr>
          <p:cNvPr id="67" name="TextBox 55">
            <a:extLst>
              <a:ext uri="{FF2B5EF4-FFF2-40B4-BE49-F238E27FC236}">
                <a16:creationId xmlns:a16="http://schemas.microsoft.com/office/drawing/2014/main" id="{AB722D69-209D-26F4-01DA-4A6B59E8D6ED}"/>
              </a:ext>
            </a:extLst>
          </p:cNvPr>
          <p:cNvSpPr txBox="1"/>
          <p:nvPr/>
        </p:nvSpPr>
        <p:spPr>
          <a:xfrm>
            <a:off x="4813502" y="5965105"/>
            <a:ext cx="1234196" cy="160878"/>
          </a:xfrm>
          <a:prstGeom prst="rect">
            <a:avLst/>
          </a:prstGeom>
        </p:spPr>
        <p:txBody>
          <a:bodyPr lIns="0" tIns="0" rIns="0" bIns="0" rtlCol="0" anchor="t">
            <a:spAutoFit/>
          </a:bodyPr>
          <a:lstStyle/>
          <a:p>
            <a:pPr algn="ctr">
              <a:lnSpc>
                <a:spcPts val="1304"/>
              </a:lnSpc>
              <a:spcBef>
                <a:spcPct val="0"/>
              </a:spcBef>
            </a:pPr>
            <a:r>
              <a:rPr lang="en-US" sz="931" b="1">
                <a:solidFill>
                  <a:srgbClr val="000000"/>
                </a:solidFill>
                <a:latin typeface="Titillium Web "/>
                <a:ea typeface="Canva Sans Bold"/>
                <a:cs typeface="Canva Sans Bold"/>
                <a:sym typeface="Canva Sans Bold"/>
              </a:rPr>
              <a:t>Kathrin Krendl</a:t>
            </a:r>
          </a:p>
        </p:txBody>
      </p:sp>
      <p:sp>
        <p:nvSpPr>
          <p:cNvPr id="68" name="Rechteck: abgerundete Ecken 67">
            <a:extLst>
              <a:ext uri="{FF2B5EF4-FFF2-40B4-BE49-F238E27FC236}">
                <a16:creationId xmlns:a16="http://schemas.microsoft.com/office/drawing/2014/main" id="{ECC709CD-8D22-3976-89BA-D4220247BC23}"/>
              </a:ext>
            </a:extLst>
          </p:cNvPr>
          <p:cNvSpPr/>
          <p:nvPr/>
        </p:nvSpPr>
        <p:spPr>
          <a:xfrm>
            <a:off x="4813502" y="4291868"/>
            <a:ext cx="1255971" cy="1552537"/>
          </a:xfrm>
          <a:prstGeom prst="roundRect">
            <a:avLst/>
          </a:prstGeom>
          <a:blipFill>
            <a:blip r:embed="rId1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TextBox 47">
            <a:extLst>
              <a:ext uri="{FF2B5EF4-FFF2-40B4-BE49-F238E27FC236}">
                <a16:creationId xmlns:a16="http://schemas.microsoft.com/office/drawing/2014/main" id="{78015BBB-5BEF-44A1-472F-72CFF6F60816}"/>
              </a:ext>
            </a:extLst>
          </p:cNvPr>
          <p:cNvSpPr txBox="1"/>
          <p:nvPr/>
        </p:nvSpPr>
        <p:spPr>
          <a:xfrm>
            <a:off x="10191227" y="6156182"/>
            <a:ext cx="1234196" cy="327590"/>
          </a:xfrm>
          <a:prstGeom prst="rect">
            <a:avLst/>
          </a:prstGeom>
        </p:spPr>
        <p:txBody>
          <a:bodyPr lIns="0" tIns="0" rIns="0" bIns="0" rtlCol="0" anchor="t">
            <a:spAutoFit/>
          </a:bodyPr>
          <a:lstStyle/>
          <a:p>
            <a:pPr algn="ctr">
              <a:lnSpc>
                <a:spcPts val="1304"/>
              </a:lnSpc>
            </a:pPr>
            <a:r>
              <a:rPr lang="en-US" sz="931">
                <a:solidFill>
                  <a:srgbClr val="000000"/>
                </a:solidFill>
                <a:latin typeface="Titillium Web "/>
                <a:ea typeface="Canva Sans"/>
                <a:cs typeface="Canva Sans"/>
                <a:sym typeface="Canva Sans"/>
              </a:rPr>
              <a:t>MUNTER-IT</a:t>
            </a:r>
          </a:p>
          <a:p>
            <a:pPr algn="ctr">
              <a:lnSpc>
                <a:spcPts val="1304"/>
              </a:lnSpc>
              <a:spcBef>
                <a:spcPct val="0"/>
              </a:spcBef>
            </a:pPr>
            <a:r>
              <a:rPr lang="en-US" sz="931">
                <a:solidFill>
                  <a:srgbClr val="000000"/>
                </a:solidFill>
                <a:latin typeface="Titillium Web "/>
                <a:ea typeface="Canva Sans"/>
                <a:cs typeface="Canva Sans"/>
                <a:sym typeface="Canva Sans"/>
              </a:rPr>
              <a:t>(extern)</a:t>
            </a:r>
          </a:p>
        </p:txBody>
      </p:sp>
      <p:sp>
        <p:nvSpPr>
          <p:cNvPr id="56" name="TextBox 62">
            <a:extLst>
              <a:ext uri="{FF2B5EF4-FFF2-40B4-BE49-F238E27FC236}">
                <a16:creationId xmlns:a16="http://schemas.microsoft.com/office/drawing/2014/main" id="{CE5F0941-E736-9447-EBF0-087AC942682F}"/>
              </a:ext>
            </a:extLst>
          </p:cNvPr>
          <p:cNvSpPr txBox="1"/>
          <p:nvPr/>
        </p:nvSpPr>
        <p:spPr>
          <a:xfrm>
            <a:off x="10191227" y="5965105"/>
            <a:ext cx="1234196" cy="160878"/>
          </a:xfrm>
          <a:prstGeom prst="rect">
            <a:avLst/>
          </a:prstGeom>
        </p:spPr>
        <p:txBody>
          <a:bodyPr lIns="0" tIns="0" rIns="0" bIns="0" rtlCol="0" anchor="t">
            <a:spAutoFit/>
          </a:bodyPr>
          <a:lstStyle/>
          <a:p>
            <a:pPr algn="ctr">
              <a:lnSpc>
                <a:spcPts val="1304"/>
              </a:lnSpc>
              <a:spcBef>
                <a:spcPct val="0"/>
              </a:spcBef>
            </a:pPr>
            <a:r>
              <a:rPr lang="en-US" sz="931" b="1">
                <a:solidFill>
                  <a:srgbClr val="000000"/>
                </a:solidFill>
                <a:latin typeface="Titillium Web "/>
                <a:ea typeface="Canva Sans Bold"/>
                <a:cs typeface="Canva Sans Bold"/>
                <a:sym typeface="Canva Sans Bold"/>
              </a:rPr>
              <a:t>Michael </a:t>
            </a:r>
            <a:r>
              <a:rPr lang="en-US" sz="931" b="1" err="1">
                <a:solidFill>
                  <a:srgbClr val="000000"/>
                </a:solidFill>
                <a:latin typeface="Titillium Web "/>
                <a:ea typeface="Canva Sans Bold"/>
                <a:cs typeface="Canva Sans Bold"/>
                <a:sym typeface="Canva Sans Bold"/>
              </a:rPr>
              <a:t>Unterlechner</a:t>
            </a:r>
            <a:endParaRPr lang="en-US" sz="931" b="1">
              <a:solidFill>
                <a:srgbClr val="000000"/>
              </a:solidFill>
              <a:latin typeface="Titillium Web "/>
              <a:ea typeface="Canva Sans Bold"/>
              <a:cs typeface="Canva Sans Bold"/>
              <a:sym typeface="Canva Sans Bold"/>
            </a:endParaRPr>
          </a:p>
        </p:txBody>
      </p:sp>
      <p:pic>
        <p:nvPicPr>
          <p:cNvPr id="71" name="Grafik 70">
            <a:extLst>
              <a:ext uri="{FF2B5EF4-FFF2-40B4-BE49-F238E27FC236}">
                <a16:creationId xmlns:a16="http://schemas.microsoft.com/office/drawing/2014/main" id="{0FE94DFF-75E3-A036-F3E9-0B65BD2A1946}"/>
              </a:ext>
            </a:extLst>
          </p:cNvPr>
          <p:cNvPicPr>
            <a:picLocks noChangeAspect="1"/>
          </p:cNvPicPr>
          <p:nvPr/>
        </p:nvPicPr>
        <p:blipFill>
          <a:blip r:embed="rId18"/>
          <a:stretch>
            <a:fillRect/>
          </a:stretch>
        </p:blipFill>
        <p:spPr>
          <a:xfrm>
            <a:off x="10191227" y="4255681"/>
            <a:ext cx="1280556" cy="1588724"/>
          </a:xfrm>
          <a:prstGeom prst="rect">
            <a:avLst/>
          </a:prstGeom>
        </p:spPr>
      </p:pic>
    </p:spTree>
    <p:extLst>
      <p:ext uri="{BB962C8B-B14F-4D97-AF65-F5344CB8AC3E}">
        <p14:creationId xmlns:p14="http://schemas.microsoft.com/office/powerpoint/2010/main" val="3359269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04C0CD7C-D203-E075-C492-367A27AF8F41}"/>
              </a:ext>
            </a:extLst>
          </p:cNvPr>
          <p:cNvSpPr/>
          <p:nvPr/>
        </p:nvSpPr>
        <p:spPr>
          <a:xfrm>
            <a:off x="8461825" y="509197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abgerundete Ecken 4">
            <a:extLst>
              <a:ext uri="{FF2B5EF4-FFF2-40B4-BE49-F238E27FC236}">
                <a16:creationId xmlns:a16="http://schemas.microsoft.com/office/drawing/2014/main" id="{7F16249F-C947-424A-EEBF-40499032272B}"/>
              </a:ext>
            </a:extLst>
          </p:cNvPr>
          <p:cNvSpPr/>
          <p:nvPr/>
        </p:nvSpPr>
        <p:spPr>
          <a:xfrm>
            <a:off x="9862270" y="5120530"/>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abgerundete Ecken 5">
            <a:extLst>
              <a:ext uri="{FF2B5EF4-FFF2-40B4-BE49-F238E27FC236}">
                <a16:creationId xmlns:a16="http://schemas.microsoft.com/office/drawing/2014/main" id="{6A33EFF4-D6B1-21F9-8538-1E80C4D53153}"/>
              </a:ext>
            </a:extLst>
          </p:cNvPr>
          <p:cNvSpPr/>
          <p:nvPr/>
        </p:nvSpPr>
        <p:spPr>
          <a:xfrm>
            <a:off x="4169224" y="81376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Rechteck: abgerundete Ecken 6">
            <a:extLst>
              <a:ext uri="{FF2B5EF4-FFF2-40B4-BE49-F238E27FC236}">
                <a16:creationId xmlns:a16="http://schemas.microsoft.com/office/drawing/2014/main" id="{D7DA9EC7-B306-AEB3-0F75-FAEE4B7C83B6}"/>
              </a:ext>
            </a:extLst>
          </p:cNvPr>
          <p:cNvSpPr/>
          <p:nvPr/>
        </p:nvSpPr>
        <p:spPr>
          <a:xfrm>
            <a:off x="5597767" y="81376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abgerundete Ecken 7">
            <a:extLst>
              <a:ext uri="{FF2B5EF4-FFF2-40B4-BE49-F238E27FC236}">
                <a16:creationId xmlns:a16="http://schemas.microsoft.com/office/drawing/2014/main" id="{9009FC0B-9E98-750F-CD76-A6578768120B}"/>
              </a:ext>
            </a:extLst>
          </p:cNvPr>
          <p:cNvSpPr/>
          <p:nvPr/>
        </p:nvSpPr>
        <p:spPr>
          <a:xfrm>
            <a:off x="1312138" y="190325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abgerundete Ecken 8">
            <a:extLst>
              <a:ext uri="{FF2B5EF4-FFF2-40B4-BE49-F238E27FC236}">
                <a16:creationId xmlns:a16="http://schemas.microsoft.com/office/drawing/2014/main" id="{A5ED40A3-C00C-DFF4-9D80-ACEB93F1C3B5}"/>
              </a:ext>
            </a:extLst>
          </p:cNvPr>
          <p:cNvSpPr/>
          <p:nvPr/>
        </p:nvSpPr>
        <p:spPr>
          <a:xfrm>
            <a:off x="2740681" y="190325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abgerundete Ecken 9">
            <a:extLst>
              <a:ext uri="{FF2B5EF4-FFF2-40B4-BE49-F238E27FC236}">
                <a16:creationId xmlns:a16="http://schemas.microsoft.com/office/drawing/2014/main" id="{0F4C8E09-5CF1-9AAA-159A-C224D5632FBB}"/>
              </a:ext>
            </a:extLst>
          </p:cNvPr>
          <p:cNvSpPr/>
          <p:nvPr/>
        </p:nvSpPr>
        <p:spPr>
          <a:xfrm>
            <a:off x="4169224" y="190325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abgerundete Ecken 10">
            <a:extLst>
              <a:ext uri="{FF2B5EF4-FFF2-40B4-BE49-F238E27FC236}">
                <a16:creationId xmlns:a16="http://schemas.microsoft.com/office/drawing/2014/main" id="{88C0000B-5C88-3632-F266-6EE15774E4EB}"/>
              </a:ext>
            </a:extLst>
          </p:cNvPr>
          <p:cNvSpPr/>
          <p:nvPr/>
        </p:nvSpPr>
        <p:spPr>
          <a:xfrm>
            <a:off x="5597767" y="190325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abgerundete Ecken 11">
            <a:extLst>
              <a:ext uri="{FF2B5EF4-FFF2-40B4-BE49-F238E27FC236}">
                <a16:creationId xmlns:a16="http://schemas.microsoft.com/office/drawing/2014/main" id="{94D3A669-DD69-CBCA-0E56-D7A30DAF924E}"/>
              </a:ext>
            </a:extLst>
          </p:cNvPr>
          <p:cNvSpPr/>
          <p:nvPr/>
        </p:nvSpPr>
        <p:spPr>
          <a:xfrm>
            <a:off x="1312138" y="2992745"/>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abgerundete Ecken 12">
            <a:extLst>
              <a:ext uri="{FF2B5EF4-FFF2-40B4-BE49-F238E27FC236}">
                <a16:creationId xmlns:a16="http://schemas.microsoft.com/office/drawing/2014/main" id="{D50A772D-541D-06C7-0DD4-76A507B659A4}"/>
              </a:ext>
            </a:extLst>
          </p:cNvPr>
          <p:cNvSpPr/>
          <p:nvPr/>
        </p:nvSpPr>
        <p:spPr>
          <a:xfrm>
            <a:off x="2740681" y="2992745"/>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abgerundete Ecken 13">
            <a:extLst>
              <a:ext uri="{FF2B5EF4-FFF2-40B4-BE49-F238E27FC236}">
                <a16:creationId xmlns:a16="http://schemas.microsoft.com/office/drawing/2014/main" id="{0CA492E2-46EA-038D-6B55-8FC199CBDF49}"/>
              </a:ext>
            </a:extLst>
          </p:cNvPr>
          <p:cNvSpPr/>
          <p:nvPr/>
        </p:nvSpPr>
        <p:spPr>
          <a:xfrm>
            <a:off x="4169224" y="2992745"/>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abgerundete Ecken 14">
            <a:extLst>
              <a:ext uri="{FF2B5EF4-FFF2-40B4-BE49-F238E27FC236}">
                <a16:creationId xmlns:a16="http://schemas.microsoft.com/office/drawing/2014/main" id="{021FF87C-F82E-4ECF-933F-AA31F8383014}"/>
              </a:ext>
            </a:extLst>
          </p:cNvPr>
          <p:cNvSpPr/>
          <p:nvPr/>
        </p:nvSpPr>
        <p:spPr>
          <a:xfrm>
            <a:off x="5597767" y="2992745"/>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abgerundete Ecken 15">
            <a:extLst>
              <a:ext uri="{FF2B5EF4-FFF2-40B4-BE49-F238E27FC236}">
                <a16:creationId xmlns:a16="http://schemas.microsoft.com/office/drawing/2014/main" id="{1B93FD41-FD43-F056-141A-D073C97F74A3}"/>
              </a:ext>
            </a:extLst>
          </p:cNvPr>
          <p:cNvSpPr/>
          <p:nvPr/>
        </p:nvSpPr>
        <p:spPr>
          <a:xfrm>
            <a:off x="7026311" y="81376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abgerundete Ecken 16">
            <a:extLst>
              <a:ext uri="{FF2B5EF4-FFF2-40B4-BE49-F238E27FC236}">
                <a16:creationId xmlns:a16="http://schemas.microsoft.com/office/drawing/2014/main" id="{04706308-7BB1-E207-AF5E-587F9019C092}"/>
              </a:ext>
            </a:extLst>
          </p:cNvPr>
          <p:cNvSpPr/>
          <p:nvPr/>
        </p:nvSpPr>
        <p:spPr>
          <a:xfrm>
            <a:off x="8454854" y="81376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 name="Rechteck: abgerundete Ecken 17">
            <a:extLst>
              <a:ext uri="{FF2B5EF4-FFF2-40B4-BE49-F238E27FC236}">
                <a16:creationId xmlns:a16="http://schemas.microsoft.com/office/drawing/2014/main" id="{604409A0-B68F-F32A-C121-32D45686C56D}"/>
              </a:ext>
            </a:extLst>
          </p:cNvPr>
          <p:cNvSpPr/>
          <p:nvPr/>
        </p:nvSpPr>
        <p:spPr>
          <a:xfrm>
            <a:off x="9883397" y="81376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abgerundete Ecken 18">
            <a:extLst>
              <a:ext uri="{FF2B5EF4-FFF2-40B4-BE49-F238E27FC236}">
                <a16:creationId xmlns:a16="http://schemas.microsoft.com/office/drawing/2014/main" id="{5F939B2D-305F-F458-78DE-977A8DF0B8CB}"/>
              </a:ext>
            </a:extLst>
          </p:cNvPr>
          <p:cNvSpPr/>
          <p:nvPr/>
        </p:nvSpPr>
        <p:spPr>
          <a:xfrm>
            <a:off x="9883396" y="2988141"/>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Rechteck: abgerundete Ecken 19">
            <a:extLst>
              <a:ext uri="{FF2B5EF4-FFF2-40B4-BE49-F238E27FC236}">
                <a16:creationId xmlns:a16="http://schemas.microsoft.com/office/drawing/2014/main" id="{F490431C-F15E-5294-D54C-A19959A7935F}"/>
              </a:ext>
            </a:extLst>
          </p:cNvPr>
          <p:cNvSpPr/>
          <p:nvPr/>
        </p:nvSpPr>
        <p:spPr>
          <a:xfrm>
            <a:off x="7026311" y="190325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abgerundete Ecken 20">
            <a:extLst>
              <a:ext uri="{FF2B5EF4-FFF2-40B4-BE49-F238E27FC236}">
                <a16:creationId xmlns:a16="http://schemas.microsoft.com/office/drawing/2014/main" id="{3C0899B9-8C2D-EDCF-818F-FE6DDE936B92}"/>
              </a:ext>
            </a:extLst>
          </p:cNvPr>
          <p:cNvSpPr/>
          <p:nvPr/>
        </p:nvSpPr>
        <p:spPr>
          <a:xfrm>
            <a:off x="8454854" y="190325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Rechteck: abgerundete Ecken 21">
            <a:extLst>
              <a:ext uri="{FF2B5EF4-FFF2-40B4-BE49-F238E27FC236}">
                <a16:creationId xmlns:a16="http://schemas.microsoft.com/office/drawing/2014/main" id="{837AC478-255D-4978-196A-4E944C3682EB}"/>
              </a:ext>
            </a:extLst>
          </p:cNvPr>
          <p:cNvSpPr/>
          <p:nvPr/>
        </p:nvSpPr>
        <p:spPr>
          <a:xfrm>
            <a:off x="9883397" y="190325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Rechteck: abgerundete Ecken 22">
            <a:extLst>
              <a:ext uri="{FF2B5EF4-FFF2-40B4-BE49-F238E27FC236}">
                <a16:creationId xmlns:a16="http://schemas.microsoft.com/office/drawing/2014/main" id="{FFA76958-188E-E687-DBAE-EBAD1306A6F1}"/>
              </a:ext>
            </a:extLst>
          </p:cNvPr>
          <p:cNvSpPr/>
          <p:nvPr/>
        </p:nvSpPr>
        <p:spPr>
          <a:xfrm>
            <a:off x="9868219" y="4039731"/>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4" name="Rechteck: abgerundete Ecken 23">
            <a:extLst>
              <a:ext uri="{FF2B5EF4-FFF2-40B4-BE49-F238E27FC236}">
                <a16:creationId xmlns:a16="http://schemas.microsoft.com/office/drawing/2014/main" id="{08BC3989-3700-0D11-C9C1-1EB2B722596D}"/>
              </a:ext>
            </a:extLst>
          </p:cNvPr>
          <p:cNvSpPr/>
          <p:nvPr/>
        </p:nvSpPr>
        <p:spPr>
          <a:xfrm>
            <a:off x="7026311" y="2992745"/>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abgerundete Ecken 24">
            <a:extLst>
              <a:ext uri="{FF2B5EF4-FFF2-40B4-BE49-F238E27FC236}">
                <a16:creationId xmlns:a16="http://schemas.microsoft.com/office/drawing/2014/main" id="{051B47B7-B3FC-B547-C4DD-8A7B45184724}"/>
              </a:ext>
            </a:extLst>
          </p:cNvPr>
          <p:cNvSpPr/>
          <p:nvPr/>
        </p:nvSpPr>
        <p:spPr>
          <a:xfrm>
            <a:off x="8454854" y="2992745"/>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6" name="Rechteck: abgerundete Ecken 25">
            <a:extLst>
              <a:ext uri="{FF2B5EF4-FFF2-40B4-BE49-F238E27FC236}">
                <a16:creationId xmlns:a16="http://schemas.microsoft.com/office/drawing/2014/main" id="{96EF3E99-AADD-9FC1-6459-FE53BAB3A072}"/>
              </a:ext>
            </a:extLst>
          </p:cNvPr>
          <p:cNvSpPr/>
          <p:nvPr/>
        </p:nvSpPr>
        <p:spPr>
          <a:xfrm>
            <a:off x="5577791" y="509197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Rechteck: abgerundete Ecken 26">
            <a:extLst>
              <a:ext uri="{FF2B5EF4-FFF2-40B4-BE49-F238E27FC236}">
                <a16:creationId xmlns:a16="http://schemas.microsoft.com/office/drawing/2014/main" id="{64798331-1186-E6DE-61DD-63A21B2C6516}"/>
              </a:ext>
            </a:extLst>
          </p:cNvPr>
          <p:cNvSpPr/>
          <p:nvPr/>
        </p:nvSpPr>
        <p:spPr>
          <a:xfrm>
            <a:off x="7051754" y="5062310"/>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28" name="Grafik 27">
            <a:extLst>
              <a:ext uri="{FF2B5EF4-FFF2-40B4-BE49-F238E27FC236}">
                <a16:creationId xmlns:a16="http://schemas.microsoft.com/office/drawing/2014/main" id="{2FFE00C9-527C-9682-EB0F-7C053784870F}"/>
              </a:ext>
            </a:extLst>
          </p:cNvPr>
          <p:cNvPicPr>
            <a:picLocks noChangeAspect="1"/>
          </p:cNvPicPr>
          <p:nvPr/>
        </p:nvPicPr>
        <p:blipFill>
          <a:blip r:embed="rId2">
            <a:extLst>
              <a:ext uri="{28A0092B-C50C-407E-A947-70E740481C1C}">
                <a14:useLocalDpi xmlns:a14="http://schemas.microsoft.com/office/drawing/2010/main" val="0"/>
              </a:ext>
            </a:extLst>
          </a:blip>
          <a:srcRect l="422" r="422"/>
          <a:stretch/>
        </p:blipFill>
        <p:spPr bwMode="auto">
          <a:xfrm>
            <a:off x="8792425" y="5165467"/>
            <a:ext cx="605787" cy="776721"/>
          </a:xfrm>
          <a:prstGeom prst="rect">
            <a:avLst/>
          </a:prstGeom>
        </p:spPr>
      </p:pic>
      <p:pic>
        <p:nvPicPr>
          <p:cNvPr id="29" name="Grafik 28">
            <a:extLst>
              <a:ext uri="{FF2B5EF4-FFF2-40B4-BE49-F238E27FC236}">
                <a16:creationId xmlns:a16="http://schemas.microsoft.com/office/drawing/2014/main" id="{F52B3779-C3B0-90D1-6709-327AD3E8A409}"/>
              </a:ext>
            </a:extLst>
          </p:cNvPr>
          <p:cNvPicPr>
            <a:picLocks noChangeAspect="1"/>
          </p:cNvPicPr>
          <p:nvPr/>
        </p:nvPicPr>
        <p:blipFill>
          <a:blip r:embed="rId3"/>
          <a:stretch/>
        </p:blipFill>
        <p:spPr bwMode="auto">
          <a:xfrm>
            <a:off x="10016305" y="5194022"/>
            <a:ext cx="958915" cy="776721"/>
          </a:xfrm>
          <a:prstGeom prst="rect">
            <a:avLst/>
          </a:prstGeom>
        </p:spPr>
      </p:pic>
      <p:pic>
        <p:nvPicPr>
          <p:cNvPr id="30" name="Grafik 16">
            <a:extLst>
              <a:ext uri="{FF2B5EF4-FFF2-40B4-BE49-F238E27FC236}">
                <a16:creationId xmlns:a16="http://schemas.microsoft.com/office/drawing/2014/main" id="{36E688B1-E0FD-0338-943D-4456017491EF}"/>
              </a:ext>
            </a:extLst>
          </p:cNvPr>
          <p:cNvPicPr>
            <a:picLocks noChangeAspect="1"/>
          </p:cNvPicPr>
          <p:nvPr/>
        </p:nvPicPr>
        <p:blipFill>
          <a:blip r:embed="rId4"/>
          <a:stretch/>
        </p:blipFill>
        <p:spPr bwMode="auto">
          <a:xfrm>
            <a:off x="9883397" y="1085349"/>
            <a:ext cx="1266986" cy="380528"/>
          </a:xfrm>
          <a:prstGeom prst="rect">
            <a:avLst/>
          </a:prstGeom>
        </p:spPr>
      </p:pic>
      <p:pic>
        <p:nvPicPr>
          <p:cNvPr id="31" name="Grafik 18">
            <a:extLst>
              <a:ext uri="{FF2B5EF4-FFF2-40B4-BE49-F238E27FC236}">
                <a16:creationId xmlns:a16="http://schemas.microsoft.com/office/drawing/2014/main" id="{CE892EDA-497D-530B-B782-9876B8AA25FC}"/>
              </a:ext>
            </a:extLst>
          </p:cNvPr>
          <p:cNvPicPr>
            <a:picLocks noChangeAspect="1"/>
          </p:cNvPicPr>
          <p:nvPr/>
        </p:nvPicPr>
        <p:blipFill>
          <a:blip r:embed="rId5"/>
          <a:stretch/>
        </p:blipFill>
        <p:spPr bwMode="auto">
          <a:xfrm>
            <a:off x="4161701" y="887255"/>
            <a:ext cx="1245154" cy="776721"/>
          </a:xfrm>
          <a:prstGeom prst="rect">
            <a:avLst/>
          </a:prstGeom>
        </p:spPr>
      </p:pic>
      <p:pic>
        <p:nvPicPr>
          <p:cNvPr id="32" name="Grafik 31">
            <a:extLst>
              <a:ext uri="{FF2B5EF4-FFF2-40B4-BE49-F238E27FC236}">
                <a16:creationId xmlns:a16="http://schemas.microsoft.com/office/drawing/2014/main" id="{6B4DC9FB-F077-C035-74B8-30103BD3D6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bwMode="auto">
          <a:xfrm>
            <a:off x="7049683" y="1074022"/>
            <a:ext cx="1242461" cy="403184"/>
          </a:xfrm>
          <a:prstGeom prst="rect">
            <a:avLst/>
          </a:prstGeom>
        </p:spPr>
      </p:pic>
      <p:pic>
        <p:nvPicPr>
          <p:cNvPr id="33" name="Grafik 32">
            <a:extLst>
              <a:ext uri="{FF2B5EF4-FFF2-40B4-BE49-F238E27FC236}">
                <a16:creationId xmlns:a16="http://schemas.microsoft.com/office/drawing/2014/main" id="{DCB888F3-E7FA-3937-702C-B6E428079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2300" y="3136562"/>
            <a:ext cx="829175" cy="626856"/>
          </a:xfrm>
          <a:prstGeom prst="rect">
            <a:avLst/>
          </a:prstGeom>
        </p:spPr>
      </p:pic>
      <p:pic>
        <p:nvPicPr>
          <p:cNvPr id="34" name="Grafik 33">
            <a:extLst>
              <a:ext uri="{FF2B5EF4-FFF2-40B4-BE49-F238E27FC236}">
                <a16:creationId xmlns:a16="http://schemas.microsoft.com/office/drawing/2014/main" id="{8FCAAE33-A6DA-4253-F88F-4FF2DA3445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18878" y="1007412"/>
            <a:ext cx="1138936" cy="536402"/>
          </a:xfrm>
          <a:prstGeom prst="rect">
            <a:avLst/>
          </a:prstGeom>
        </p:spPr>
      </p:pic>
      <p:pic>
        <p:nvPicPr>
          <p:cNvPr id="35" name="Grafik 34" descr="Ein Bild, das Text, Schrift, weiß, Grafiken enthält.&#10;&#10;KI-generierte Inhalte können fehlerhaft sein.">
            <a:extLst>
              <a:ext uri="{FF2B5EF4-FFF2-40B4-BE49-F238E27FC236}">
                <a16:creationId xmlns:a16="http://schemas.microsoft.com/office/drawing/2014/main" id="{ACFBD070-6C34-86B1-C232-56C3F52E9B59}"/>
              </a:ext>
            </a:extLst>
          </p:cNvPr>
          <p:cNvPicPr>
            <a:picLocks noChangeAspect="1"/>
          </p:cNvPicPr>
          <p:nvPr/>
        </p:nvPicPr>
        <p:blipFill>
          <a:blip r:embed="rId9">
            <a:extLst>
              <a:ext uri="{28A0092B-C50C-407E-A947-70E740481C1C}">
                <a14:useLocalDpi xmlns:a14="http://schemas.microsoft.com/office/drawing/2010/main" val="0"/>
              </a:ext>
            </a:extLst>
          </a:blip>
          <a:srcRect l="9956" t="31139" r="10987" b="40548"/>
          <a:stretch>
            <a:fillRect/>
          </a:stretch>
        </p:blipFill>
        <p:spPr>
          <a:xfrm>
            <a:off x="5629039" y="1164696"/>
            <a:ext cx="1204443" cy="221837"/>
          </a:xfrm>
          <a:prstGeom prst="rect">
            <a:avLst/>
          </a:prstGeom>
        </p:spPr>
      </p:pic>
      <p:pic>
        <p:nvPicPr>
          <p:cNvPr id="36" name="Picture 4">
            <a:extLst>
              <a:ext uri="{FF2B5EF4-FFF2-40B4-BE49-F238E27FC236}">
                <a16:creationId xmlns:a16="http://schemas.microsoft.com/office/drawing/2014/main" id="{D61BF128-3519-C8F9-4FF8-D02CDC8F94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0161" y="2220456"/>
            <a:ext cx="1079563" cy="28310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a:extLst>
              <a:ext uri="{FF2B5EF4-FFF2-40B4-BE49-F238E27FC236}">
                <a16:creationId xmlns:a16="http://schemas.microsoft.com/office/drawing/2014/main" id="{54905FE9-F493-CF6D-3CB9-CF106BAB9B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0354" y="2132124"/>
            <a:ext cx="1110552" cy="46596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7" descr="Ein Bild, das Text enthält.&#10;&#10;Automatisch generierte Beschreibung">
            <a:extLst>
              <a:ext uri="{FF2B5EF4-FFF2-40B4-BE49-F238E27FC236}">
                <a16:creationId xmlns:a16="http://schemas.microsoft.com/office/drawing/2014/main" id="{AE600334-7A08-8AEA-D5A6-928A4929F7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68507" y="2219308"/>
            <a:ext cx="1204813" cy="28425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a:extLst>
              <a:ext uri="{FF2B5EF4-FFF2-40B4-BE49-F238E27FC236}">
                <a16:creationId xmlns:a16="http://schemas.microsoft.com/office/drawing/2014/main" id="{B02C52DE-4291-871B-AFD7-6D88822BDF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53175" y="2153131"/>
            <a:ext cx="900455" cy="3504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3">
            <a:extLst>
              <a:ext uri="{FF2B5EF4-FFF2-40B4-BE49-F238E27FC236}">
                <a16:creationId xmlns:a16="http://schemas.microsoft.com/office/drawing/2014/main" id="{B4B318B4-40F8-4321-A96F-1B99E17E6E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52820" y="2108457"/>
            <a:ext cx="1156880" cy="5071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E54D38A7-00EF-F05B-3CF5-8B5F571FFE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20127" y="1886482"/>
            <a:ext cx="736436" cy="88372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a:extLst>
              <a:ext uri="{FF2B5EF4-FFF2-40B4-BE49-F238E27FC236}">
                <a16:creationId xmlns:a16="http://schemas.microsoft.com/office/drawing/2014/main" id="{1AD793BA-8FBC-A697-E0D8-0C6ECEC5C56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12754" y="2218518"/>
            <a:ext cx="1208265" cy="24658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a:extLst>
              <a:ext uri="{FF2B5EF4-FFF2-40B4-BE49-F238E27FC236}">
                <a16:creationId xmlns:a16="http://schemas.microsoft.com/office/drawing/2014/main" id="{0EA249E9-EB6C-C6C2-CC98-DA9134DB1B1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71945" y="4122144"/>
            <a:ext cx="859530" cy="68535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bb-Logo+Claim-P567U">
            <a:extLst>
              <a:ext uri="{FF2B5EF4-FFF2-40B4-BE49-F238E27FC236}">
                <a16:creationId xmlns:a16="http://schemas.microsoft.com/office/drawing/2014/main" id="{3C844673-78A0-BA5A-F8DA-58FD6C2054B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08974" y="3343143"/>
            <a:ext cx="1114562" cy="222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Ein Bild, das Schrift, Screenshot, Text, Grafiken enthält.&#10;&#10;Beschreibung automatisch generiert.">
            <a:extLst>
              <a:ext uri="{FF2B5EF4-FFF2-40B4-BE49-F238E27FC236}">
                <a16:creationId xmlns:a16="http://schemas.microsoft.com/office/drawing/2014/main" id="{F76D1716-9C8C-76B9-D285-D9D2501A126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40680" y="3242938"/>
            <a:ext cx="1266986" cy="423323"/>
          </a:xfrm>
          <a:prstGeom prst="rect">
            <a:avLst/>
          </a:prstGeom>
          <a:noFill/>
          <a:extLst>
            <a:ext uri="{909E8E84-426E-40DD-AFC4-6F175D3DCCD1}">
              <a14:hiddenFill xmlns:a14="http://schemas.microsoft.com/office/drawing/2010/main">
                <a:solidFill>
                  <a:srgbClr val="FFFFFF"/>
                </a:solidFill>
              </a14:hiddenFill>
            </a:ext>
          </a:extLst>
        </p:spPr>
      </p:pic>
      <p:pic>
        <p:nvPicPr>
          <p:cNvPr id="46" name="Grafik 45">
            <a:extLst>
              <a:ext uri="{FF2B5EF4-FFF2-40B4-BE49-F238E27FC236}">
                <a16:creationId xmlns:a16="http://schemas.microsoft.com/office/drawing/2014/main" id="{609B043D-7EAB-798F-0FB2-0E56A485674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73518" y="3287313"/>
            <a:ext cx="1058398" cy="263662"/>
          </a:xfrm>
          <a:prstGeom prst="rect">
            <a:avLst/>
          </a:prstGeom>
        </p:spPr>
      </p:pic>
      <p:pic>
        <p:nvPicPr>
          <p:cNvPr id="47" name="Grafik 24" descr="Ein Bild, das Text, ClipArt enthält.&#10;&#10;Automatisch generierte Beschreibung">
            <a:extLst>
              <a:ext uri="{FF2B5EF4-FFF2-40B4-BE49-F238E27FC236}">
                <a16:creationId xmlns:a16="http://schemas.microsoft.com/office/drawing/2014/main" id="{A83AB0D3-6018-D436-A01A-1B4A8DE209A6}"/>
              </a:ext>
            </a:extLst>
          </p:cNvPr>
          <p:cNvPicPr>
            <a:picLocks noChangeAspect="1"/>
          </p:cNvPicPr>
          <p:nvPr/>
        </p:nvPicPr>
        <p:blipFill>
          <a:blip r:embed="rId21"/>
          <a:stretch/>
        </p:blipFill>
        <p:spPr bwMode="auto">
          <a:xfrm>
            <a:off x="5863040" y="3032166"/>
            <a:ext cx="736436" cy="783078"/>
          </a:xfrm>
          <a:prstGeom prst="rect">
            <a:avLst/>
          </a:prstGeom>
        </p:spPr>
      </p:pic>
      <p:pic>
        <p:nvPicPr>
          <p:cNvPr id="48" name="Grafik 47">
            <a:extLst>
              <a:ext uri="{FF2B5EF4-FFF2-40B4-BE49-F238E27FC236}">
                <a16:creationId xmlns:a16="http://schemas.microsoft.com/office/drawing/2014/main" id="{F43B40F1-BC13-CE4E-CE27-F6EA40C13705}"/>
              </a:ext>
            </a:extLst>
          </p:cNvPr>
          <p:cNvPicPr>
            <a:picLocks noChangeAspect="1"/>
          </p:cNvPicPr>
          <p:nvPr/>
        </p:nvPicPr>
        <p:blipFill>
          <a:blip r:embed="rId22"/>
          <a:stretch/>
        </p:blipFill>
        <p:spPr bwMode="auto">
          <a:xfrm>
            <a:off x="7120348" y="3089392"/>
            <a:ext cx="1018408" cy="730415"/>
          </a:xfrm>
          <a:prstGeom prst="rect">
            <a:avLst/>
          </a:prstGeom>
        </p:spPr>
      </p:pic>
      <p:pic>
        <p:nvPicPr>
          <p:cNvPr id="49" name="Grafik 48">
            <a:extLst>
              <a:ext uri="{FF2B5EF4-FFF2-40B4-BE49-F238E27FC236}">
                <a16:creationId xmlns:a16="http://schemas.microsoft.com/office/drawing/2014/main" id="{D4415BC1-AD1C-57A9-6BF0-895F67654FD1}"/>
              </a:ext>
            </a:extLst>
          </p:cNvPr>
          <p:cNvPicPr>
            <a:picLocks noChangeAspect="1"/>
          </p:cNvPicPr>
          <p:nvPr/>
        </p:nvPicPr>
        <p:blipFill>
          <a:blip r:embed="rId23"/>
          <a:stretch>
            <a:fillRect/>
          </a:stretch>
        </p:blipFill>
        <p:spPr>
          <a:xfrm>
            <a:off x="8711207" y="3048929"/>
            <a:ext cx="727608" cy="811341"/>
          </a:xfrm>
          <a:prstGeom prst="rect">
            <a:avLst/>
          </a:prstGeom>
        </p:spPr>
      </p:pic>
      <p:pic>
        <p:nvPicPr>
          <p:cNvPr id="50" name="Grafik 49">
            <a:extLst>
              <a:ext uri="{FF2B5EF4-FFF2-40B4-BE49-F238E27FC236}">
                <a16:creationId xmlns:a16="http://schemas.microsoft.com/office/drawing/2014/main" id="{06FB51FF-87DF-DCC2-95F5-E1ABD7743501}"/>
              </a:ext>
            </a:extLst>
          </p:cNvPr>
          <p:cNvPicPr>
            <a:picLocks noChangeAspect="1"/>
          </p:cNvPicPr>
          <p:nvPr/>
        </p:nvPicPr>
        <p:blipFill>
          <a:blip r:embed="rId24"/>
          <a:stretch>
            <a:fillRect/>
          </a:stretch>
        </p:blipFill>
        <p:spPr>
          <a:xfrm>
            <a:off x="5577789" y="5420869"/>
            <a:ext cx="1266987" cy="276138"/>
          </a:xfrm>
          <a:prstGeom prst="rect">
            <a:avLst/>
          </a:prstGeom>
        </p:spPr>
      </p:pic>
      <p:pic>
        <p:nvPicPr>
          <p:cNvPr id="51" name="Grafik 50">
            <a:extLst>
              <a:ext uri="{FF2B5EF4-FFF2-40B4-BE49-F238E27FC236}">
                <a16:creationId xmlns:a16="http://schemas.microsoft.com/office/drawing/2014/main" id="{222CE892-99E2-2D1E-6E89-A53BA2C1904D}"/>
              </a:ext>
            </a:extLst>
          </p:cNvPr>
          <p:cNvPicPr>
            <a:picLocks noChangeAspect="1"/>
          </p:cNvPicPr>
          <p:nvPr/>
        </p:nvPicPr>
        <p:blipFill>
          <a:blip r:embed="rId25"/>
          <a:stretch>
            <a:fillRect/>
          </a:stretch>
        </p:blipFill>
        <p:spPr>
          <a:xfrm>
            <a:off x="7051754" y="5420010"/>
            <a:ext cx="1240391" cy="200529"/>
          </a:xfrm>
          <a:prstGeom prst="rect">
            <a:avLst/>
          </a:prstGeom>
        </p:spPr>
      </p:pic>
      <p:sp>
        <p:nvSpPr>
          <p:cNvPr id="52" name="Rechteck: abgerundete Ecken 51">
            <a:extLst>
              <a:ext uri="{FF2B5EF4-FFF2-40B4-BE49-F238E27FC236}">
                <a16:creationId xmlns:a16="http://schemas.microsoft.com/office/drawing/2014/main" id="{C5254692-83D5-A437-BEED-C177FD4F618E}"/>
              </a:ext>
            </a:extLst>
          </p:cNvPr>
          <p:cNvSpPr/>
          <p:nvPr/>
        </p:nvSpPr>
        <p:spPr>
          <a:xfrm>
            <a:off x="1306437" y="4039731"/>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Rechteck: abgerundete Ecken 52">
            <a:extLst>
              <a:ext uri="{FF2B5EF4-FFF2-40B4-BE49-F238E27FC236}">
                <a16:creationId xmlns:a16="http://schemas.microsoft.com/office/drawing/2014/main" id="{26D22A11-C408-99CC-378B-EA29C9ADDA5C}"/>
              </a:ext>
            </a:extLst>
          </p:cNvPr>
          <p:cNvSpPr/>
          <p:nvPr/>
        </p:nvSpPr>
        <p:spPr>
          <a:xfrm>
            <a:off x="2740681" y="404565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4" name="Rechteck: abgerundete Ecken 53">
            <a:extLst>
              <a:ext uri="{FF2B5EF4-FFF2-40B4-BE49-F238E27FC236}">
                <a16:creationId xmlns:a16="http://schemas.microsoft.com/office/drawing/2014/main" id="{167C32FD-61C2-7EB2-F75A-A1380F31C3E7}"/>
              </a:ext>
            </a:extLst>
          </p:cNvPr>
          <p:cNvSpPr/>
          <p:nvPr/>
        </p:nvSpPr>
        <p:spPr>
          <a:xfrm>
            <a:off x="4169224" y="404565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Rechteck: abgerundete Ecken 54">
            <a:extLst>
              <a:ext uri="{FF2B5EF4-FFF2-40B4-BE49-F238E27FC236}">
                <a16:creationId xmlns:a16="http://schemas.microsoft.com/office/drawing/2014/main" id="{49E4BDFF-D0F1-5D39-DDBA-7A4EC6791519}"/>
              </a:ext>
            </a:extLst>
          </p:cNvPr>
          <p:cNvSpPr/>
          <p:nvPr/>
        </p:nvSpPr>
        <p:spPr>
          <a:xfrm>
            <a:off x="5597767" y="404565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6" name="Rechteck: abgerundete Ecken 55">
            <a:extLst>
              <a:ext uri="{FF2B5EF4-FFF2-40B4-BE49-F238E27FC236}">
                <a16:creationId xmlns:a16="http://schemas.microsoft.com/office/drawing/2014/main" id="{9D3B9B89-B444-BEEE-40E8-352F82DCD7B2}"/>
              </a:ext>
            </a:extLst>
          </p:cNvPr>
          <p:cNvSpPr/>
          <p:nvPr/>
        </p:nvSpPr>
        <p:spPr>
          <a:xfrm>
            <a:off x="7026311" y="404565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Rechteck: abgerundete Ecken 56">
            <a:extLst>
              <a:ext uri="{FF2B5EF4-FFF2-40B4-BE49-F238E27FC236}">
                <a16:creationId xmlns:a16="http://schemas.microsoft.com/office/drawing/2014/main" id="{B391566F-9320-CB3F-B1C6-E50157A099A5}"/>
              </a:ext>
            </a:extLst>
          </p:cNvPr>
          <p:cNvSpPr/>
          <p:nvPr/>
        </p:nvSpPr>
        <p:spPr>
          <a:xfrm>
            <a:off x="8454854" y="4045652"/>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8" name="Rechteck: abgerundete Ecken 57">
            <a:extLst>
              <a:ext uri="{FF2B5EF4-FFF2-40B4-BE49-F238E27FC236}">
                <a16:creationId xmlns:a16="http://schemas.microsoft.com/office/drawing/2014/main" id="{77BFFC2A-EADD-12BF-F7D5-3CD784BA3E1C}"/>
              </a:ext>
            </a:extLst>
          </p:cNvPr>
          <p:cNvSpPr/>
          <p:nvPr/>
        </p:nvSpPr>
        <p:spPr>
          <a:xfrm>
            <a:off x="1305870" y="5091974"/>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Rechteck: abgerundete Ecken 58">
            <a:extLst>
              <a:ext uri="{FF2B5EF4-FFF2-40B4-BE49-F238E27FC236}">
                <a16:creationId xmlns:a16="http://schemas.microsoft.com/office/drawing/2014/main" id="{5A578F54-60B0-5729-1CDC-7DEBDA13F19E}"/>
              </a:ext>
            </a:extLst>
          </p:cNvPr>
          <p:cNvSpPr/>
          <p:nvPr/>
        </p:nvSpPr>
        <p:spPr>
          <a:xfrm>
            <a:off x="2767275" y="5082433"/>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0" name="Rechteck: abgerundete Ecken 59">
            <a:extLst>
              <a:ext uri="{FF2B5EF4-FFF2-40B4-BE49-F238E27FC236}">
                <a16:creationId xmlns:a16="http://schemas.microsoft.com/office/drawing/2014/main" id="{9D8AACA4-30A5-383F-BA15-C9C51016E842}"/>
              </a:ext>
            </a:extLst>
          </p:cNvPr>
          <p:cNvSpPr/>
          <p:nvPr/>
        </p:nvSpPr>
        <p:spPr>
          <a:xfrm>
            <a:off x="4177346" y="5082433"/>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61" name="Bild 1" descr="energieeffizientes-bauen">
            <a:extLst>
              <a:ext uri="{FF2B5EF4-FFF2-40B4-BE49-F238E27FC236}">
                <a16:creationId xmlns:a16="http://schemas.microsoft.com/office/drawing/2014/main" id="{E6B1A29C-8E4A-3EC5-744B-0E00C8AC2CB9}"/>
              </a:ext>
            </a:extLst>
          </p:cNvPr>
          <p:cNvPicPr>
            <a:picLocks noChangeAspect="1" noChangeArrowheads="1"/>
          </p:cNvPicPr>
          <p:nvPr/>
        </p:nvPicPr>
        <p:blipFill>
          <a:blip r:embed="rId26"/>
          <a:stretch/>
        </p:blipFill>
        <p:spPr bwMode="auto">
          <a:xfrm>
            <a:off x="1300736" y="4226330"/>
            <a:ext cx="1278387" cy="479202"/>
          </a:xfrm>
          <a:prstGeom prst="rect">
            <a:avLst/>
          </a:prstGeom>
          <a:noFill/>
          <a:ln>
            <a:noFill/>
          </a:ln>
        </p:spPr>
      </p:pic>
      <p:pic>
        <p:nvPicPr>
          <p:cNvPr id="62" name="Grafik 61" descr="Ein Bild, das Text, Schrift, Screenshot, Grafiken enthält.&#10;&#10;Beschreibung automatisch generiert.">
            <a:extLst>
              <a:ext uri="{FF2B5EF4-FFF2-40B4-BE49-F238E27FC236}">
                <a16:creationId xmlns:a16="http://schemas.microsoft.com/office/drawing/2014/main" id="{73B10588-A8A7-646E-AC84-2AD1923BF70D}"/>
              </a:ext>
            </a:extLst>
          </p:cNvPr>
          <p:cNvPicPr>
            <a:picLocks noChangeAspect="1"/>
          </p:cNvPicPr>
          <p:nvPr/>
        </p:nvPicPr>
        <p:blipFill>
          <a:blip r:embed="rId27"/>
          <a:stretch>
            <a:fillRect/>
          </a:stretch>
        </p:blipFill>
        <p:spPr>
          <a:xfrm>
            <a:off x="2783432" y="4276595"/>
            <a:ext cx="1169268" cy="461819"/>
          </a:xfrm>
          <a:prstGeom prst="rect">
            <a:avLst/>
          </a:prstGeom>
        </p:spPr>
      </p:pic>
      <p:pic>
        <p:nvPicPr>
          <p:cNvPr id="63" name="Grafik 62">
            <a:extLst>
              <a:ext uri="{FF2B5EF4-FFF2-40B4-BE49-F238E27FC236}">
                <a16:creationId xmlns:a16="http://schemas.microsoft.com/office/drawing/2014/main" id="{3EC6E41B-77F0-C567-7395-6186EDCB1680}"/>
              </a:ext>
            </a:extLst>
          </p:cNvPr>
          <p:cNvPicPr>
            <a:picLocks noChangeAspect="1"/>
          </p:cNvPicPr>
          <p:nvPr/>
        </p:nvPicPr>
        <p:blipFill>
          <a:blip r:embed="rId28"/>
          <a:srcRect l="3065" t="6243"/>
          <a:stretch/>
        </p:blipFill>
        <p:spPr bwMode="auto">
          <a:xfrm>
            <a:off x="4161701" y="4226330"/>
            <a:ext cx="1245155" cy="485124"/>
          </a:xfrm>
          <a:prstGeom prst="rect">
            <a:avLst/>
          </a:prstGeom>
        </p:spPr>
      </p:pic>
      <p:pic>
        <p:nvPicPr>
          <p:cNvPr id="64" name="Grafik 63" descr="Ein Bild, das Schrift, Grafiken, Logo, Grafikdesign enthält.&#10;&#10;Beschreibung automatisch generiert.">
            <a:extLst>
              <a:ext uri="{FF2B5EF4-FFF2-40B4-BE49-F238E27FC236}">
                <a16:creationId xmlns:a16="http://schemas.microsoft.com/office/drawing/2014/main" id="{31B31C2C-5D2D-85D0-D0CB-85358EE4F1B6}"/>
              </a:ext>
            </a:extLst>
          </p:cNvPr>
          <p:cNvPicPr>
            <a:picLocks noChangeAspect="1"/>
          </p:cNvPicPr>
          <p:nvPr/>
        </p:nvPicPr>
        <p:blipFill>
          <a:blip r:embed="rId29"/>
          <a:stretch>
            <a:fillRect/>
          </a:stretch>
        </p:blipFill>
        <p:spPr>
          <a:xfrm>
            <a:off x="5601281" y="4393304"/>
            <a:ext cx="1221301" cy="228400"/>
          </a:xfrm>
          <a:prstGeom prst="rect">
            <a:avLst/>
          </a:prstGeom>
        </p:spPr>
      </p:pic>
      <p:pic>
        <p:nvPicPr>
          <p:cNvPr id="65" name="Grafik 64">
            <a:extLst>
              <a:ext uri="{FF2B5EF4-FFF2-40B4-BE49-F238E27FC236}">
                <a16:creationId xmlns:a16="http://schemas.microsoft.com/office/drawing/2014/main" id="{5C78D016-99B7-A964-08D5-B952B1335A14}"/>
              </a:ext>
            </a:extLst>
          </p:cNvPr>
          <p:cNvPicPr>
            <a:picLocks noChangeAspect="1"/>
          </p:cNvPicPr>
          <p:nvPr/>
        </p:nvPicPr>
        <p:blipFill>
          <a:blip r:embed="rId30"/>
          <a:stretch>
            <a:fillRect/>
          </a:stretch>
        </p:blipFill>
        <p:spPr>
          <a:xfrm>
            <a:off x="7292447" y="4168266"/>
            <a:ext cx="674209" cy="678477"/>
          </a:xfrm>
          <a:prstGeom prst="rect">
            <a:avLst/>
          </a:prstGeom>
        </p:spPr>
      </p:pic>
      <p:pic>
        <p:nvPicPr>
          <p:cNvPr id="66" name="Grafik 65" descr="Ein Bild, das Text, Schrift, Screenshot, Grafiken enthält.&#10;&#10;Automatisch generierte Beschreibung">
            <a:extLst>
              <a:ext uri="{FF2B5EF4-FFF2-40B4-BE49-F238E27FC236}">
                <a16:creationId xmlns:a16="http://schemas.microsoft.com/office/drawing/2014/main" id="{97BA2B53-FC6E-1718-B164-A7001BC699AF}"/>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675426" y="4061339"/>
            <a:ext cx="825837" cy="842421"/>
          </a:xfrm>
          <a:prstGeom prst="rect">
            <a:avLst/>
          </a:prstGeom>
        </p:spPr>
      </p:pic>
      <p:pic>
        <p:nvPicPr>
          <p:cNvPr id="67" name="Grafik 66">
            <a:extLst>
              <a:ext uri="{FF2B5EF4-FFF2-40B4-BE49-F238E27FC236}">
                <a16:creationId xmlns:a16="http://schemas.microsoft.com/office/drawing/2014/main" id="{C4072088-BB26-7701-03F8-2098FE9FCE35}"/>
              </a:ext>
            </a:extLst>
          </p:cNvPr>
          <p:cNvPicPr>
            <a:picLocks noChangeAspect="1"/>
          </p:cNvPicPr>
          <p:nvPr/>
        </p:nvPicPr>
        <p:blipFill>
          <a:blip r:embed="rId32"/>
          <a:stretch/>
        </p:blipFill>
        <p:spPr bwMode="auto">
          <a:xfrm>
            <a:off x="1385520" y="5299550"/>
            <a:ext cx="1115322" cy="510248"/>
          </a:xfrm>
          <a:prstGeom prst="rect">
            <a:avLst/>
          </a:prstGeom>
        </p:spPr>
      </p:pic>
      <p:pic>
        <p:nvPicPr>
          <p:cNvPr id="68" name="Grafik 67">
            <a:extLst>
              <a:ext uri="{FF2B5EF4-FFF2-40B4-BE49-F238E27FC236}">
                <a16:creationId xmlns:a16="http://schemas.microsoft.com/office/drawing/2014/main" id="{842173AA-7DF8-2FAE-B069-058344E39308}"/>
              </a:ext>
            </a:extLst>
          </p:cNvPr>
          <p:cNvPicPr>
            <a:picLocks noChangeAspect="1"/>
          </p:cNvPicPr>
          <p:nvPr/>
        </p:nvPicPr>
        <p:blipFill>
          <a:blip r:embed="rId33"/>
          <a:stretch>
            <a:fillRect/>
          </a:stretch>
        </p:blipFill>
        <p:spPr>
          <a:xfrm>
            <a:off x="2767275" y="5215033"/>
            <a:ext cx="1240391" cy="652649"/>
          </a:xfrm>
          <a:prstGeom prst="rect">
            <a:avLst/>
          </a:prstGeom>
        </p:spPr>
      </p:pic>
      <p:pic>
        <p:nvPicPr>
          <p:cNvPr id="69" name="Grafik 68">
            <a:extLst>
              <a:ext uri="{FF2B5EF4-FFF2-40B4-BE49-F238E27FC236}">
                <a16:creationId xmlns:a16="http://schemas.microsoft.com/office/drawing/2014/main" id="{F8A916C6-8CDB-2765-FE2C-F71D1563EEE7}"/>
              </a:ext>
            </a:extLst>
          </p:cNvPr>
          <p:cNvPicPr>
            <a:picLocks noChangeAspect="1"/>
          </p:cNvPicPr>
          <p:nvPr/>
        </p:nvPicPr>
        <p:blipFill>
          <a:blip r:embed="rId34"/>
          <a:stretch>
            <a:fillRect/>
          </a:stretch>
        </p:blipFill>
        <p:spPr>
          <a:xfrm>
            <a:off x="4154805" y="5422839"/>
            <a:ext cx="1266986" cy="228178"/>
          </a:xfrm>
          <a:prstGeom prst="rect">
            <a:avLst/>
          </a:prstGeom>
        </p:spPr>
      </p:pic>
      <p:sp>
        <p:nvSpPr>
          <p:cNvPr id="70" name="Rechteck: abgerundete Ecken 69">
            <a:extLst>
              <a:ext uri="{FF2B5EF4-FFF2-40B4-BE49-F238E27FC236}">
                <a16:creationId xmlns:a16="http://schemas.microsoft.com/office/drawing/2014/main" id="{A05480CE-A2D7-63B2-74B6-3CE743B2B7DB}"/>
              </a:ext>
            </a:extLst>
          </p:cNvPr>
          <p:cNvSpPr/>
          <p:nvPr/>
        </p:nvSpPr>
        <p:spPr>
          <a:xfrm>
            <a:off x="2758327" y="822577"/>
            <a:ext cx="1266986" cy="923708"/>
          </a:xfrm>
          <a:prstGeom prst="roundRect">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2" name="Grafik 1" descr="Ein Bild, das Text, Schrift, Screenshot, Design enthält.&#10;&#10;KI-generierte Inhalte können fehlerhaft sein.">
            <a:extLst>
              <a:ext uri="{FF2B5EF4-FFF2-40B4-BE49-F238E27FC236}">
                <a16:creationId xmlns:a16="http://schemas.microsoft.com/office/drawing/2014/main" id="{DD05BA7E-5737-60E9-BBF9-F3064F97D8F0}"/>
              </a:ext>
            </a:extLst>
          </p:cNvPr>
          <p:cNvPicPr>
            <a:picLocks noChangeAspect="1"/>
          </p:cNvPicPr>
          <p:nvPr/>
        </p:nvPicPr>
        <p:blipFill>
          <a:blip r:embed="rId35"/>
          <a:stretch>
            <a:fillRect/>
          </a:stretch>
        </p:blipFill>
        <p:spPr>
          <a:xfrm>
            <a:off x="2780679" y="1143248"/>
            <a:ext cx="1219512" cy="282288"/>
          </a:xfrm>
          <a:prstGeom prst="rect">
            <a:avLst/>
          </a:prstGeom>
        </p:spPr>
      </p:pic>
      <p:pic>
        <p:nvPicPr>
          <p:cNvPr id="81" name="Grafik 80">
            <a:extLst>
              <a:ext uri="{FF2B5EF4-FFF2-40B4-BE49-F238E27FC236}">
                <a16:creationId xmlns:a16="http://schemas.microsoft.com/office/drawing/2014/main" id="{B376572C-21F3-6BA2-8881-4583FA1DD2CE}"/>
              </a:ext>
            </a:extLst>
          </p:cNvPr>
          <p:cNvPicPr>
            <a:picLocks noChangeAspect="1"/>
          </p:cNvPicPr>
          <p:nvPr/>
        </p:nvPicPr>
        <p:blipFill>
          <a:blip>
            <a:extLst>
              <a:ext uri="{96DAC541-7B7A-43D3-8B79-37D633B846F1}">
                <asvg:svgBlip xmlns:asvg="http://schemas.microsoft.com/office/drawing/2016/SVG/main" r:embed="rId36"/>
              </a:ext>
            </a:extLst>
          </a:blip>
          <a:srcRect r="87001"/>
          <a:stretch>
            <a:fillRect/>
          </a:stretch>
        </p:blipFill>
        <p:spPr>
          <a:xfrm>
            <a:off x="1041617" y="386576"/>
            <a:ext cx="1244384" cy="1230210"/>
          </a:xfrm>
          <a:prstGeom prst="rect">
            <a:avLst/>
          </a:prstGeom>
        </p:spPr>
      </p:pic>
    </p:spTree>
    <p:extLst>
      <p:ext uri="{BB962C8B-B14F-4D97-AF65-F5344CB8AC3E}">
        <p14:creationId xmlns:p14="http://schemas.microsoft.com/office/powerpoint/2010/main" val="1706383855"/>
      </p:ext>
    </p:extLst>
  </p:cSld>
  <p:clrMapOvr>
    <a:masterClrMapping/>
  </p:clrMapOvr>
</p:sld>
</file>

<file path=ppt/theme/theme1.xml><?xml version="1.0" encoding="utf-8"?>
<a:theme xmlns:a="http://schemas.openxmlformats.org/drawingml/2006/main" name="OeHFHOO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cap="flat">
          <a:noFill/>
        </a:ln>
      </a:spPr>
      <a:bodyPr vert="horz" wrap="square" lIns="91440" tIns="45720" rIns="91440" bIns="45720" anchor="t" anchorCtr="0" compatLnSpc="1">
        <a:normAutofit/>
      </a:bodyPr>
      <a:lstStyle>
        <a:defPPr marL="0" marR="0" indent="0" algn="l" defTabSz="914400" rtl="0" fontAlgn="auto" hangingPunct="1">
          <a:lnSpc>
            <a:spcPct val="120000"/>
          </a:lnSpc>
          <a:spcBef>
            <a:spcPts val="0"/>
          </a:spcBef>
          <a:spcAft>
            <a:spcPts val="0"/>
          </a:spcAft>
          <a:buNone/>
          <a:tabLst/>
          <a:defRPr sz="6000" b="0" i="0" u="none" strike="noStrike" kern="1200" cap="none" spc="0" baseline="0" dirty="0">
            <a:solidFill>
              <a:srgbClr val="F0F4F4"/>
            </a:solidFill>
            <a:uFillTx/>
            <a:latin typeface="Titillium Web SemiBold"/>
          </a:defRPr>
        </a:defPPr>
      </a:lstStyle>
    </a:txDef>
  </a:objectDefaults>
  <a:extraClrSchemeLst/>
  <a:extLst>
    <a:ext uri="{05A4C25C-085E-4340-85A3-A5531E510DB2}">
      <thm15:themeFamily xmlns:thm15="http://schemas.microsoft.com/office/thememl/2012/main" name="Präsentation1" id="{11704B91-1749-49B6-877D-FDC30A197375}" vid="{7EE25EB6-A069-43D1-AF20-DF8B3376D3CD}"/>
    </a:ext>
  </a:extLst>
</a:theme>
</file>

<file path=ppt/theme/theme2.xml><?xml version="1.0" encoding="utf-8"?>
<a:theme xmlns:a="http://schemas.openxmlformats.org/drawingml/2006/main" name="PPT_BMVIT_16x9">
  <a:themeElements>
    <a:clrScheme name="Republik-AT">
      <a:dk1>
        <a:srgbClr val="000000"/>
      </a:dk1>
      <a:lt1>
        <a:srgbClr val="E6EFF3"/>
      </a:lt1>
      <a:dk2>
        <a:srgbClr val="E6320F"/>
      </a:dk2>
      <a:lt2>
        <a:srgbClr val="FFFFFF"/>
      </a:lt2>
      <a:accent1>
        <a:srgbClr val="CA0237"/>
      </a:accent1>
      <a:accent2>
        <a:srgbClr val="5FB564"/>
      </a:accent2>
      <a:accent3>
        <a:srgbClr val="950F53"/>
      </a:accent3>
      <a:accent4>
        <a:srgbClr val="F59C00"/>
      </a:accent4>
      <a:accent5>
        <a:srgbClr val="3BACBE"/>
      </a:accent5>
      <a:accent6>
        <a:srgbClr val="BCCF00"/>
      </a:accent6>
      <a:hlink>
        <a:srgbClr val="1C1C1C"/>
      </a:hlink>
      <a:folHlink>
        <a:srgbClr val="636362"/>
      </a:folHlink>
    </a:clrScheme>
    <a:fontScheme name="BKA2018-Schriften">
      <a:majorFont>
        <a:latin typeface="Corbel"/>
        <a:ea typeface=""/>
        <a:cs typeface=""/>
      </a:majorFont>
      <a:minorFont>
        <a:latin typeface="Corbel"/>
        <a:ea typeface=""/>
        <a:cs typeface=""/>
      </a:minorFont>
    </a:fontScheme>
    <a:fmtScheme name="Klarhei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9f3c4cc-7f70-43d6-b0f4-3505880dc771">
      <UserInfo>
        <DisplayName>Ulla Unzeitig</DisplayName>
        <AccountId>11</AccountId>
        <AccountType/>
      </UserInfo>
      <UserInfo>
        <DisplayName>Sophie Krabina</DisplayName>
        <AccountId>86</AccountId>
        <AccountType/>
      </UserInfo>
    </SharedWithUsers>
    <lcf76f155ced4ddcb4097134ff3c332f xmlns="27c71fc3-28c1-4b94-bfc8-2f1f3dfc71b7">
      <Terms xmlns="http://schemas.microsoft.com/office/infopath/2007/PartnerControls"/>
    </lcf76f155ced4ddcb4097134ff3c332f>
    <TaxCatchAll xmlns="d9f3c4cc-7f70-43d6-b0f4-3505880dc77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D8009E1875BE9488AB2F614C50AAFFF" ma:contentTypeVersion="17" ma:contentTypeDescription="Ein neues Dokument erstellen." ma:contentTypeScope="" ma:versionID="bc516e57fb6fa28bde96e0ec27277ec6">
  <xsd:schema xmlns:xsd="http://www.w3.org/2001/XMLSchema" xmlns:xs="http://www.w3.org/2001/XMLSchema" xmlns:p="http://schemas.microsoft.com/office/2006/metadata/properties" xmlns:ns2="27c71fc3-28c1-4b94-bfc8-2f1f3dfc71b7" xmlns:ns3="d9f3c4cc-7f70-43d6-b0f4-3505880dc771" targetNamespace="http://schemas.microsoft.com/office/2006/metadata/properties" ma:root="true" ma:fieldsID="b45788ca1bd64dbb243c9eb492addc12" ns2:_="" ns3:_="">
    <xsd:import namespace="27c71fc3-28c1-4b94-bfc8-2f1f3dfc71b7"/>
    <xsd:import namespace="d9f3c4cc-7f70-43d6-b0f4-3505880dc77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Loca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c71fc3-28c1-4b94-bfc8-2f1f3dfc71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1d1454ed-e1d1-4bd5-9a1f-21ab4bf02169"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f3c4cc-7f70-43d6-b0f4-3505880dc771"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TaxCatchAll" ma:index="19" nillable="true" ma:displayName="Taxonomy Catch All Column" ma:hidden="true" ma:list="{c80152e4-ebe3-465d-967d-da33a6453233}" ma:internalName="TaxCatchAll" ma:showField="CatchAllData" ma:web="d9f3c4cc-7f70-43d6-b0f4-3505880dc7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17AF13-D572-4726-B15A-74B698CC24C7}">
  <ds:schemaRefs>
    <ds:schemaRef ds:uri="27c71fc3-28c1-4b94-bfc8-2f1f3dfc71b7"/>
    <ds:schemaRef ds:uri="d9f3c4cc-7f70-43d6-b0f4-3505880dc77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AB3CF7E-441E-40E7-B95D-A3D5C30FA326}">
  <ds:schemaRefs>
    <ds:schemaRef ds:uri="27c71fc3-28c1-4b94-bfc8-2f1f3dfc71b7"/>
    <ds:schemaRef ds:uri="d9f3c4cc-7f70-43d6-b0f4-3505880dc7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A6783F-949D-4BE8-8A8D-84FDC67794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OeHFHOOe</Template>
  <TotalTime>0</TotalTime>
  <Words>1190</Words>
  <Application>Microsoft Office PowerPoint</Application>
  <PresentationFormat>Breitbild</PresentationFormat>
  <Paragraphs>237</Paragraphs>
  <Slides>20</Slides>
  <Notes>12</Notes>
  <HiddenSlides>3</HiddenSlides>
  <MMClips>0</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20</vt:i4>
      </vt:variant>
    </vt:vector>
  </HeadingPairs>
  <TitlesOfParts>
    <vt:vector size="32" baseType="lpstr">
      <vt:lpstr>Arial</vt:lpstr>
      <vt:lpstr>Arial</vt:lpstr>
      <vt:lpstr>Calibri</vt:lpstr>
      <vt:lpstr>Canva Sans</vt:lpstr>
      <vt:lpstr>Corbel</vt:lpstr>
      <vt:lpstr>Titillium Web</vt:lpstr>
      <vt:lpstr>Titillium Web </vt:lpstr>
      <vt:lpstr>Titillium Web Light</vt:lpstr>
      <vt:lpstr>Titillium Web SemiBold</vt:lpstr>
      <vt:lpstr>Wingdings</vt:lpstr>
      <vt:lpstr>OeHFHOOe</vt:lpstr>
      <vt:lpstr>PPT_BMVIT_16x9</vt:lpstr>
      <vt:lpstr>INNOVATIONSLABOR RENOWAVE.AT  Wien, 16.06.2026  </vt:lpstr>
      <vt:lpstr>Innovationslabor für  klimaneutrale Gebäude- &amp; Quartierssanierungen </vt:lpstr>
      <vt:lpstr>PowerPoint-Präsentation</vt:lpstr>
      <vt:lpstr>PowerPoint-Präsentation</vt:lpstr>
      <vt:lpstr>GENOSSENSCHAFT &amp; NETZWERK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ANSPRECHSTELLE ENERGIESPRONG ÖSTERREICH   </vt:lpstr>
      <vt:lpstr>FORSCHUNGS- &amp;  AKTIVITÄTSFELDER</vt:lpstr>
      <vt:lpstr>Forschungs- &amp; Aktivitätsfelder</vt:lpstr>
      <vt:lpstr>Unsere Innovations-Aktivitäten  für den mehrgeschossigen Gebäudebestand</vt:lpstr>
      <vt:lpstr>Leistungen in F&amp;E Projekten</vt:lpstr>
      <vt:lpstr>PowerPoint-Präsentation</vt:lpstr>
      <vt:lpstr>RENOWAVE.AT Impact Days 2026 18-19 November Dornbirn, Vorarlberg</vt:lpstr>
      <vt:lpstr>www.renowave.at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a70317</dc:creator>
  <cp:lastModifiedBy>Christina Böckl</cp:lastModifiedBy>
  <cp:revision>57</cp:revision>
  <cp:lastPrinted>2022-09-02T06:20:56Z</cp:lastPrinted>
  <dcterms:created xsi:type="dcterms:W3CDTF">2022-05-03T06:00:26Z</dcterms:created>
  <dcterms:modified xsi:type="dcterms:W3CDTF">2026-06-16T10:22:06Z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0x0101004D8009E1875BE9488AB2F614C50AAFFF</vt:lpwstr>
  </property>
</Properties>
</file>