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1" r:id="rId4"/>
    <p:sldMasterId id="2147483823" r:id="rId5"/>
    <p:sldMasterId id="2147483909" r:id="rId6"/>
    <p:sldMasterId id="2147483926" r:id="rId7"/>
  </p:sldMasterIdLst>
  <p:notesMasterIdLst>
    <p:notesMasterId r:id="rId18"/>
  </p:notesMasterIdLst>
  <p:handoutMasterIdLst>
    <p:handoutMasterId r:id="rId19"/>
  </p:handoutMasterIdLst>
  <p:sldIdLst>
    <p:sldId id="2147472776" r:id="rId8"/>
    <p:sldId id="2147472764" r:id="rId9"/>
    <p:sldId id="2147472761" r:id="rId10"/>
    <p:sldId id="2147472762" r:id="rId11"/>
    <p:sldId id="2147472730" r:id="rId12"/>
    <p:sldId id="2147472920" r:id="rId13"/>
    <p:sldId id="2147472919" r:id="rId14"/>
    <p:sldId id="2147472778" r:id="rId15"/>
    <p:sldId id="2147472917" r:id="rId16"/>
    <p:sldId id="2147472918" r:id="rId17"/>
  </p:sldIdLst>
  <p:sldSz cx="14630400" cy="8229600"/>
  <p:notesSz cx="7559675" cy="10691813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521415D9-36F7-43E2-AB2F-B90AF26B5E84}">
      <p14:sectionLst xmlns:p14="http://schemas.microsoft.com/office/powerpoint/2010/main">
        <p14:section name="Übersicht" id="{8AFB25D4-7BFF-C74E-B949-51CE6EE1FD15}">
          <p14:sldIdLst>
            <p14:sldId id="2147472776"/>
          </p14:sldIdLst>
        </p14:section>
        <p14:section name="Strategie" id="{40151352-6C59-473D-9721-67B8F89968F5}">
          <p14:sldIdLst>
            <p14:sldId id="2147472764"/>
            <p14:sldId id="2147472761"/>
            <p14:sldId id="2147472762"/>
            <p14:sldId id="2147472730"/>
            <p14:sldId id="2147472920"/>
            <p14:sldId id="2147472919"/>
            <p14:sldId id="2147472778"/>
            <p14:sldId id="2147472917"/>
            <p14:sldId id="21474729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FB039A-2F1E-AD44-5355-74E43C3DE348}" name="Steffen Robbi" initials="SR" userId="S::steffen.robbi@digitalfindetstadt.at::da619ab0-3a67-4346-8cb8-415253ff7abb" providerId="AD"/>
  <p188:author id="{8FD84CD7-94AD-C312-1725-7A326BF1BD95}" name="Digital Findet Stadt GmbH" initials="" userId="S::office@digitalfindetstadt.at::d4607870-8f65-4102-a017-53bd2a35eb0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tefanie Kirchhof" initials="SK" lastIdx="1" clrIdx="6">
    <p:extLst>
      <p:ext uri="{19B8F6BF-5375-455C-9EA6-DF929625EA0E}">
        <p15:presenceInfo xmlns:p15="http://schemas.microsoft.com/office/powerpoint/2012/main" userId="S::stefanie.kirchhof@digitalfindetstadt.at::26c0fcd0-b961-4a6b-90fb-8290dc6c90cb" providerId="AD"/>
      </p:ext>
    </p:extLst>
  </p:cmAuthor>
  <p:cmAuthor id="1" name="Isa Lohmann" initials="IL" lastIdx="4" clrIdx="0">
    <p:extLst>
      <p:ext uri="{19B8F6BF-5375-455C-9EA6-DF929625EA0E}">
        <p15:presenceInfo xmlns:p15="http://schemas.microsoft.com/office/powerpoint/2012/main" userId="Isa Lohmann" providerId="None"/>
      </p:ext>
    </p:extLst>
  </p:cmAuthor>
  <p:cmAuthor id="2" name="Robbi Steffen" initials="RS" lastIdx="1" clrIdx="1">
    <p:extLst>
      <p:ext uri="{19B8F6BF-5375-455C-9EA6-DF929625EA0E}">
        <p15:presenceInfo xmlns:p15="http://schemas.microsoft.com/office/powerpoint/2012/main" userId="S::Steffen.Robbi@ait.ac.at::e35bd62a-f485-49d2-981e-d5e3178a5a8c" providerId="AD"/>
      </p:ext>
    </p:extLst>
  </p:cmAuthor>
  <p:cmAuthor id="3" name="Microsoft Office User" initials="Office" lastIdx="3" clrIdx="2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4" name="Barbara Ohnewas" initials="BO" lastIdx="25" clrIdx="3">
    <p:extLst>
      <p:ext uri="{19B8F6BF-5375-455C-9EA6-DF929625EA0E}">
        <p15:presenceInfo xmlns:p15="http://schemas.microsoft.com/office/powerpoint/2012/main" userId="S::barbara.ohnewas@digitalfindetstadt.at::13bd45c8-74f8-4ac8-8d3d-e2ff621c6d04" providerId="AD"/>
      </p:ext>
    </p:extLst>
  </p:cmAuthor>
  <p:cmAuthor id="5" name="Steffen Robbi" initials="SR" lastIdx="9" clrIdx="4">
    <p:extLst>
      <p:ext uri="{19B8F6BF-5375-455C-9EA6-DF929625EA0E}">
        <p15:presenceInfo xmlns:p15="http://schemas.microsoft.com/office/powerpoint/2012/main" userId="S::steffen.robbi@digitalfindetstadt.at::da619ab0-3a67-4346-8cb8-415253ff7abb" providerId="AD"/>
      </p:ext>
    </p:extLst>
  </p:cmAuthor>
  <p:cmAuthor id="6" name="Wolfgang Fischer" initials="WF" lastIdx="1" clrIdx="5">
    <p:extLst>
      <p:ext uri="{19B8F6BF-5375-455C-9EA6-DF929625EA0E}">
        <p15:presenceInfo xmlns:p15="http://schemas.microsoft.com/office/powerpoint/2012/main" userId="S::wolfgang.fischer@digitalfindetstadt.at::db6858be-505a-4576-849d-1561499ba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F3C66"/>
    <a:srgbClr val="049B9A"/>
    <a:srgbClr val="161616"/>
    <a:srgbClr val="B6CAF8"/>
    <a:srgbClr val="0A286C"/>
    <a:srgbClr val="53BA83"/>
    <a:srgbClr val="54C288"/>
    <a:srgbClr val="095A75"/>
    <a:srgbClr val="05908F"/>
    <a:srgbClr val="0A5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C491BE-3783-4541-9D34-62620E85103E}" v="8" dt="2026-06-15T14:06:10.205"/>
    <p1510:client id="{84099186-E3AD-4C04-9C03-492AD79F663C}" v="6" dt="2026-06-16T05:59:53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22324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fen Robbi" userId="da619ab0-3a67-4346-8cb8-415253ff7abb" providerId="ADAL" clId="{C679C401-164B-44FA-9305-11E475D08E11}"/>
    <pc:docChg chg="custSel addSld delSld modSld sldOrd modSection">
      <pc:chgData name="Steffen Robbi" userId="da619ab0-3a67-4346-8cb8-415253ff7abb" providerId="ADAL" clId="{C679C401-164B-44FA-9305-11E475D08E11}" dt="2026-06-16T06:00:28.744" v="356" actId="20577"/>
      <pc:docMkLst>
        <pc:docMk/>
      </pc:docMkLst>
      <pc:sldChg chg="modSp add mod">
        <pc:chgData name="Steffen Robbi" userId="da619ab0-3a67-4346-8cb8-415253ff7abb" providerId="ADAL" clId="{C679C401-164B-44FA-9305-11E475D08E11}" dt="2026-06-16T05:53:26.494" v="41" actId="1076"/>
        <pc:sldMkLst>
          <pc:docMk/>
          <pc:sldMk cId="2069896052" sldId="2147472730"/>
        </pc:sldMkLst>
        <pc:spChg chg="mod">
          <ac:chgData name="Steffen Robbi" userId="da619ab0-3a67-4346-8cb8-415253ff7abb" providerId="ADAL" clId="{C679C401-164B-44FA-9305-11E475D08E11}" dt="2026-06-16T05:53:26.494" v="41" actId="1076"/>
          <ac:spMkLst>
            <pc:docMk/>
            <pc:sldMk cId="2069896052" sldId="2147472730"/>
            <ac:spMk id="2" creationId="{1479AB8B-5A58-2C54-9AAD-64A2D7734001}"/>
          </ac:spMkLst>
        </pc:spChg>
      </pc:sldChg>
      <pc:sldChg chg="modSp add mod ord">
        <pc:chgData name="Steffen Robbi" userId="da619ab0-3a67-4346-8cb8-415253ff7abb" providerId="ADAL" clId="{C679C401-164B-44FA-9305-11E475D08E11}" dt="2026-06-16T05:56:44.997" v="83" actId="20577"/>
        <pc:sldMkLst>
          <pc:docMk/>
          <pc:sldMk cId="2816091239" sldId="2147472761"/>
        </pc:sldMkLst>
        <pc:spChg chg="mod">
          <ac:chgData name="Steffen Robbi" userId="da619ab0-3a67-4346-8cb8-415253ff7abb" providerId="ADAL" clId="{C679C401-164B-44FA-9305-11E475D08E11}" dt="2026-06-16T05:56:44.997" v="83" actId="20577"/>
          <ac:spMkLst>
            <pc:docMk/>
            <pc:sldMk cId="2816091239" sldId="2147472761"/>
            <ac:spMk id="4" creationId="{A8AB3516-6863-C98D-DDD4-949E72F3AE07}"/>
          </ac:spMkLst>
        </pc:spChg>
      </pc:sldChg>
      <pc:sldChg chg="add">
        <pc:chgData name="Steffen Robbi" userId="da619ab0-3a67-4346-8cb8-415253ff7abb" providerId="ADAL" clId="{C679C401-164B-44FA-9305-11E475D08E11}" dt="2026-06-16T05:51:40.606" v="1"/>
        <pc:sldMkLst>
          <pc:docMk/>
          <pc:sldMk cId="4171984081" sldId="2147472762"/>
        </pc:sldMkLst>
      </pc:sldChg>
      <pc:sldChg chg="modSp mod ord">
        <pc:chgData name="Steffen Robbi" userId="da619ab0-3a67-4346-8cb8-415253ff7abb" providerId="ADAL" clId="{C679C401-164B-44FA-9305-11E475D08E11}" dt="2026-06-16T05:57:06.087" v="105"/>
        <pc:sldMkLst>
          <pc:docMk/>
          <pc:sldMk cId="552909720" sldId="2147472764"/>
        </pc:sldMkLst>
        <pc:spChg chg="mod">
          <ac:chgData name="Steffen Robbi" userId="da619ab0-3a67-4346-8cb8-415253ff7abb" providerId="ADAL" clId="{C679C401-164B-44FA-9305-11E475D08E11}" dt="2026-06-16T05:57:02.522" v="103" actId="6549"/>
          <ac:spMkLst>
            <pc:docMk/>
            <pc:sldMk cId="552909720" sldId="2147472764"/>
            <ac:spMk id="2" creationId="{09E4C411-02C5-3B43-F619-387F666FF9E4}"/>
          </ac:spMkLst>
        </pc:spChg>
        <pc:spChg chg="mod">
          <ac:chgData name="Steffen Robbi" userId="da619ab0-3a67-4346-8cb8-415253ff7abb" providerId="ADAL" clId="{C679C401-164B-44FA-9305-11E475D08E11}" dt="2026-06-16T05:50:00.792" v="0" actId="20577"/>
          <ac:spMkLst>
            <pc:docMk/>
            <pc:sldMk cId="552909720" sldId="2147472764"/>
            <ac:spMk id="6" creationId="{047B17EB-BAB5-642B-8162-983F9E744D36}"/>
          </ac:spMkLst>
        </pc:spChg>
      </pc:sldChg>
      <pc:sldChg chg="del mod modShow">
        <pc:chgData name="Steffen Robbi" userId="da619ab0-3a67-4346-8cb8-415253ff7abb" providerId="ADAL" clId="{C679C401-164B-44FA-9305-11E475D08E11}" dt="2026-06-16T05:57:16.297" v="106" actId="47"/>
        <pc:sldMkLst>
          <pc:docMk/>
          <pc:sldMk cId="3533628284" sldId="2147472766"/>
        </pc:sldMkLst>
      </pc:sldChg>
      <pc:sldChg chg="del mod modShow">
        <pc:chgData name="Steffen Robbi" userId="da619ab0-3a67-4346-8cb8-415253ff7abb" providerId="ADAL" clId="{C679C401-164B-44FA-9305-11E475D08E11}" dt="2026-06-16T05:57:16.297" v="106" actId="47"/>
        <pc:sldMkLst>
          <pc:docMk/>
          <pc:sldMk cId="3280234878" sldId="2147472767"/>
        </pc:sldMkLst>
      </pc:sldChg>
      <pc:sldChg chg="modSp mod">
        <pc:chgData name="Steffen Robbi" userId="da619ab0-3a67-4346-8cb8-415253ff7abb" providerId="ADAL" clId="{C679C401-164B-44FA-9305-11E475D08E11}" dt="2026-06-16T06:00:28.744" v="356" actId="20577"/>
        <pc:sldMkLst>
          <pc:docMk/>
          <pc:sldMk cId="1675560089" sldId="2147472918"/>
        </pc:sldMkLst>
        <pc:spChg chg="mod">
          <ac:chgData name="Steffen Robbi" userId="da619ab0-3a67-4346-8cb8-415253ff7abb" providerId="ADAL" clId="{C679C401-164B-44FA-9305-11E475D08E11}" dt="2026-06-16T06:00:28.744" v="356" actId="20577"/>
          <ac:spMkLst>
            <pc:docMk/>
            <pc:sldMk cId="1675560089" sldId="2147472918"/>
            <ac:spMk id="2" creationId="{3C59C1E6-EEBD-AD96-127D-8232AB8286DB}"/>
          </ac:spMkLst>
        </pc:spChg>
        <pc:spChg chg="mod">
          <ac:chgData name="Steffen Robbi" userId="da619ab0-3a67-4346-8cb8-415253ff7abb" providerId="ADAL" clId="{C679C401-164B-44FA-9305-11E475D08E11}" dt="2026-06-16T05:57:34.540" v="110" actId="6549"/>
          <ac:spMkLst>
            <pc:docMk/>
            <pc:sldMk cId="1675560089" sldId="2147472918"/>
            <ac:spMk id="3" creationId="{391C934A-C11D-10B1-BE5D-7BE616E1A254}"/>
          </ac:spMkLst>
        </pc:spChg>
      </pc:sldChg>
      <pc:sldChg chg="modSp add mod">
        <pc:chgData name="Steffen Robbi" userId="da619ab0-3a67-4346-8cb8-415253ff7abb" providerId="ADAL" clId="{C679C401-164B-44FA-9305-11E475D08E11}" dt="2026-06-16T05:56:54.566" v="102" actId="20577"/>
        <pc:sldMkLst>
          <pc:docMk/>
          <pc:sldMk cId="2554550047" sldId="2147472919"/>
        </pc:sldMkLst>
        <pc:spChg chg="mod">
          <ac:chgData name="Steffen Robbi" userId="da619ab0-3a67-4346-8cb8-415253ff7abb" providerId="ADAL" clId="{C679C401-164B-44FA-9305-11E475D08E11}" dt="2026-06-16T05:56:54.566" v="102" actId="20577"/>
          <ac:spMkLst>
            <pc:docMk/>
            <pc:sldMk cId="2554550047" sldId="2147472919"/>
            <ac:spMk id="4" creationId="{79E6F410-1AC0-D989-CE76-A13DC66401CB}"/>
          </ac:spMkLst>
        </pc:spChg>
      </pc:sldChg>
      <pc:sldChg chg="modSp add mod">
        <pc:chgData name="Steffen Robbi" userId="da619ab0-3a67-4346-8cb8-415253ff7abb" providerId="ADAL" clId="{C679C401-164B-44FA-9305-11E475D08E11}" dt="2026-06-16T05:59:53.704" v="342" actId="14100"/>
        <pc:sldMkLst>
          <pc:docMk/>
          <pc:sldMk cId="727550732" sldId="2147472920"/>
        </pc:sldMkLst>
        <pc:spChg chg="mod">
          <ac:chgData name="Steffen Robbi" userId="da619ab0-3a67-4346-8cb8-415253ff7abb" providerId="ADAL" clId="{C679C401-164B-44FA-9305-11E475D08E11}" dt="2026-06-16T05:57:45.365" v="125" actId="20577"/>
          <ac:spMkLst>
            <pc:docMk/>
            <pc:sldMk cId="727550732" sldId="2147472920"/>
            <ac:spMk id="2" creationId="{F48039D9-69FC-4544-04B8-37BA8B4A87A2}"/>
          </ac:spMkLst>
        </pc:spChg>
        <pc:spChg chg="mod">
          <ac:chgData name="Steffen Robbi" userId="da619ab0-3a67-4346-8cb8-415253ff7abb" providerId="ADAL" clId="{C679C401-164B-44FA-9305-11E475D08E11}" dt="2026-06-16T05:59:53.704" v="342" actId="14100"/>
          <ac:spMkLst>
            <pc:docMk/>
            <pc:sldMk cId="727550732" sldId="2147472920"/>
            <ac:spMk id="3" creationId="{A0C72EE3-C876-C60E-A261-4E3F4426DBB7}"/>
          </ac:spMkLst>
        </pc:spChg>
      </pc:sldChg>
    </pc:docChg>
  </pc:docChgLst>
  <pc:docChgLst>
    <pc:chgData name="Barbara Ohnewas" userId="13bd45c8-74f8-4ac8-8d3d-e2ff621c6d04" providerId="ADAL" clId="{4EC1F58B-DFE2-4D7B-B283-BF67DE0CB2FC}"/>
    <pc:docChg chg="undo redo custSel addSld delSld modSld sldOrd delMainMaster addSection delSection modSection">
      <pc:chgData name="Barbara Ohnewas" userId="13bd45c8-74f8-4ac8-8d3d-e2ff621c6d04" providerId="ADAL" clId="{4EC1F58B-DFE2-4D7B-B283-BF67DE0CB2FC}" dt="2026-06-16T06:24:08.911" v="776" actId="6549"/>
      <pc:docMkLst>
        <pc:docMk/>
      </pc:docMkLst>
      <pc:sldChg chg="add del">
        <pc:chgData name="Barbara Ohnewas" userId="13bd45c8-74f8-4ac8-8d3d-e2ff621c6d04" providerId="ADAL" clId="{4EC1F58B-DFE2-4D7B-B283-BF67DE0CB2FC}" dt="2026-06-15T13:58:29.069" v="25" actId="47"/>
        <pc:sldMkLst>
          <pc:docMk/>
          <pc:sldMk cId="3551218352" sldId="455"/>
        </pc:sldMkLst>
      </pc:sldChg>
      <pc:sldChg chg="add del">
        <pc:chgData name="Barbara Ohnewas" userId="13bd45c8-74f8-4ac8-8d3d-e2ff621c6d04" providerId="ADAL" clId="{4EC1F58B-DFE2-4D7B-B283-BF67DE0CB2FC}" dt="2026-06-15T13:58:28.849" v="24" actId="47"/>
        <pc:sldMkLst>
          <pc:docMk/>
          <pc:sldMk cId="1227397074" sldId="1246"/>
        </pc:sldMkLst>
      </pc:sldChg>
      <pc:sldChg chg="del">
        <pc:chgData name="Barbara Ohnewas" userId="13bd45c8-74f8-4ac8-8d3d-e2ff621c6d04" providerId="ADAL" clId="{4EC1F58B-DFE2-4D7B-B283-BF67DE0CB2FC}" dt="2026-06-15T14:05:36.636" v="561" actId="47"/>
        <pc:sldMkLst>
          <pc:docMk/>
          <pc:sldMk cId="3928269034" sldId="2147471374"/>
        </pc:sldMkLst>
      </pc:sldChg>
      <pc:sldChg chg="del">
        <pc:chgData name="Barbara Ohnewas" userId="13bd45c8-74f8-4ac8-8d3d-e2ff621c6d04" providerId="ADAL" clId="{4EC1F58B-DFE2-4D7B-B283-BF67DE0CB2FC}" dt="2026-06-15T13:59:24.011" v="78" actId="18676"/>
        <pc:sldMkLst>
          <pc:docMk/>
          <pc:sldMk cId="1223707411" sldId="2147472723"/>
        </pc:sldMkLst>
      </pc:sldChg>
      <pc:sldChg chg="del">
        <pc:chgData name="Barbara Ohnewas" userId="13bd45c8-74f8-4ac8-8d3d-e2ff621c6d04" providerId="ADAL" clId="{4EC1F58B-DFE2-4D7B-B283-BF67DE0CB2FC}" dt="2026-06-15T13:59:24.011" v="78" actId="18676"/>
        <pc:sldMkLst>
          <pc:docMk/>
          <pc:sldMk cId="632325581" sldId="2147472725"/>
        </pc:sldMkLst>
      </pc:sldChg>
      <pc:sldChg chg="del">
        <pc:chgData name="Barbara Ohnewas" userId="13bd45c8-74f8-4ac8-8d3d-e2ff621c6d04" providerId="ADAL" clId="{4EC1F58B-DFE2-4D7B-B283-BF67DE0CB2FC}" dt="2026-06-15T13:59:24.011" v="78" actId="18676"/>
        <pc:sldMkLst>
          <pc:docMk/>
          <pc:sldMk cId="3952012993" sldId="2147472745"/>
        </pc:sldMkLst>
      </pc:sldChg>
      <pc:sldChg chg="del">
        <pc:chgData name="Barbara Ohnewas" userId="13bd45c8-74f8-4ac8-8d3d-e2ff621c6d04" providerId="ADAL" clId="{4EC1F58B-DFE2-4D7B-B283-BF67DE0CB2FC}" dt="2026-06-15T13:59:39.574" v="83" actId="47"/>
        <pc:sldMkLst>
          <pc:docMk/>
          <pc:sldMk cId="586388722" sldId="2147472746"/>
        </pc:sldMkLst>
      </pc:sldChg>
      <pc:sldChg chg="del">
        <pc:chgData name="Barbara Ohnewas" userId="13bd45c8-74f8-4ac8-8d3d-e2ff621c6d04" providerId="ADAL" clId="{4EC1F58B-DFE2-4D7B-B283-BF67DE0CB2FC}" dt="2026-06-15T13:59:24.011" v="78" actId="18676"/>
        <pc:sldMkLst>
          <pc:docMk/>
          <pc:sldMk cId="3613122517" sldId="2147472747"/>
        </pc:sldMkLst>
      </pc:sldChg>
      <pc:sldChg chg="del">
        <pc:chgData name="Barbara Ohnewas" userId="13bd45c8-74f8-4ac8-8d3d-e2ff621c6d04" providerId="ADAL" clId="{4EC1F58B-DFE2-4D7B-B283-BF67DE0CB2FC}" dt="2026-06-15T13:59:24.011" v="78" actId="18676"/>
        <pc:sldMkLst>
          <pc:docMk/>
          <pc:sldMk cId="1103157810" sldId="2147472750"/>
        </pc:sldMkLst>
      </pc:sldChg>
      <pc:sldChg chg="del">
        <pc:chgData name="Barbara Ohnewas" userId="13bd45c8-74f8-4ac8-8d3d-e2ff621c6d04" providerId="ADAL" clId="{4EC1F58B-DFE2-4D7B-B283-BF67DE0CB2FC}" dt="2026-06-15T13:59:24.011" v="78" actId="18676"/>
        <pc:sldMkLst>
          <pc:docMk/>
          <pc:sldMk cId="2545779983" sldId="2147472751"/>
        </pc:sldMkLst>
      </pc:sldChg>
      <pc:sldChg chg="del">
        <pc:chgData name="Barbara Ohnewas" userId="13bd45c8-74f8-4ac8-8d3d-e2ff621c6d04" providerId="ADAL" clId="{4EC1F58B-DFE2-4D7B-B283-BF67DE0CB2FC}" dt="2026-06-15T13:59:24.011" v="78" actId="18676"/>
        <pc:sldMkLst>
          <pc:docMk/>
          <pc:sldMk cId="1440007416" sldId="2147472756"/>
        </pc:sldMkLst>
      </pc:sldChg>
      <pc:sldChg chg="del">
        <pc:chgData name="Barbara Ohnewas" userId="13bd45c8-74f8-4ac8-8d3d-e2ff621c6d04" providerId="ADAL" clId="{4EC1F58B-DFE2-4D7B-B283-BF67DE0CB2FC}" dt="2026-06-15T13:59:24.011" v="78" actId="18676"/>
        <pc:sldMkLst>
          <pc:docMk/>
          <pc:sldMk cId="2923433448" sldId="2147472757"/>
        </pc:sldMkLst>
      </pc:sldChg>
      <pc:sldChg chg="del">
        <pc:chgData name="Barbara Ohnewas" userId="13bd45c8-74f8-4ac8-8d3d-e2ff621c6d04" providerId="ADAL" clId="{4EC1F58B-DFE2-4D7B-B283-BF67DE0CB2FC}" dt="2026-06-15T13:59:07.658" v="68" actId="47"/>
        <pc:sldMkLst>
          <pc:docMk/>
          <pc:sldMk cId="3979396560" sldId="2147472759"/>
        </pc:sldMkLst>
      </pc:sldChg>
      <pc:sldChg chg="modSp add del mod">
        <pc:chgData name="Barbara Ohnewas" userId="13bd45c8-74f8-4ac8-8d3d-e2ff621c6d04" providerId="ADAL" clId="{4EC1F58B-DFE2-4D7B-B283-BF67DE0CB2FC}" dt="2026-06-15T13:58:42.545" v="63" actId="20577"/>
        <pc:sldMkLst>
          <pc:docMk/>
          <pc:sldMk cId="552909720" sldId="2147472764"/>
        </pc:sldMkLst>
        <pc:spChg chg="mod">
          <ac:chgData name="Barbara Ohnewas" userId="13bd45c8-74f8-4ac8-8d3d-e2ff621c6d04" providerId="ADAL" clId="{4EC1F58B-DFE2-4D7B-B283-BF67DE0CB2FC}" dt="2026-06-15T13:58:42.545" v="63" actId="20577"/>
          <ac:spMkLst>
            <pc:docMk/>
            <pc:sldMk cId="552909720" sldId="2147472764"/>
            <ac:spMk id="2" creationId="{09E4C411-02C5-3B43-F619-387F666FF9E4}"/>
          </ac:spMkLst>
        </pc:spChg>
      </pc:sldChg>
      <pc:sldChg chg="add del">
        <pc:chgData name="Barbara Ohnewas" userId="13bd45c8-74f8-4ac8-8d3d-e2ff621c6d04" providerId="ADAL" clId="{4EC1F58B-DFE2-4D7B-B283-BF67DE0CB2FC}" dt="2026-06-15T13:58:29.607" v="26" actId="47"/>
        <pc:sldMkLst>
          <pc:docMk/>
          <pc:sldMk cId="2600901299" sldId="2147472765"/>
        </pc:sldMkLst>
      </pc:sldChg>
      <pc:sldChg chg="add del">
        <pc:chgData name="Barbara Ohnewas" userId="13bd45c8-74f8-4ac8-8d3d-e2ff621c6d04" providerId="ADAL" clId="{4EC1F58B-DFE2-4D7B-B283-BF67DE0CB2FC}" dt="2026-06-15T13:58:16.197" v="18" actId="47"/>
        <pc:sldMkLst>
          <pc:docMk/>
          <pc:sldMk cId="3280234878" sldId="2147472767"/>
        </pc:sldMkLst>
      </pc:sldChg>
      <pc:sldChg chg="del">
        <pc:chgData name="Barbara Ohnewas" userId="13bd45c8-74f8-4ac8-8d3d-e2ff621c6d04" providerId="ADAL" clId="{4EC1F58B-DFE2-4D7B-B283-BF67DE0CB2FC}" dt="2026-06-15T13:59:06.306" v="67" actId="47"/>
        <pc:sldMkLst>
          <pc:docMk/>
          <pc:sldMk cId="3116067318" sldId="2147472768"/>
        </pc:sldMkLst>
      </pc:sldChg>
      <pc:sldChg chg="del">
        <pc:chgData name="Barbara Ohnewas" userId="13bd45c8-74f8-4ac8-8d3d-e2ff621c6d04" providerId="ADAL" clId="{4EC1F58B-DFE2-4D7B-B283-BF67DE0CB2FC}" dt="2026-06-15T13:59:38.277" v="82" actId="47"/>
        <pc:sldMkLst>
          <pc:docMk/>
          <pc:sldMk cId="466879058" sldId="2147472769"/>
        </pc:sldMkLst>
      </pc:sldChg>
      <pc:sldChg chg="del">
        <pc:chgData name="Barbara Ohnewas" userId="13bd45c8-74f8-4ac8-8d3d-e2ff621c6d04" providerId="ADAL" clId="{4EC1F58B-DFE2-4D7B-B283-BF67DE0CB2FC}" dt="2026-06-15T13:59:20.816" v="77" actId="47"/>
        <pc:sldMkLst>
          <pc:docMk/>
          <pc:sldMk cId="934975656" sldId="2147472770"/>
        </pc:sldMkLst>
      </pc:sldChg>
      <pc:sldChg chg="del">
        <pc:chgData name="Barbara Ohnewas" userId="13bd45c8-74f8-4ac8-8d3d-e2ff621c6d04" providerId="ADAL" clId="{4EC1F58B-DFE2-4D7B-B283-BF67DE0CB2FC}" dt="2026-06-15T13:59:24.011" v="78" actId="18676"/>
        <pc:sldMkLst>
          <pc:docMk/>
          <pc:sldMk cId="2606629395" sldId="2147472771"/>
        </pc:sldMkLst>
      </pc:sldChg>
      <pc:sldChg chg="del">
        <pc:chgData name="Barbara Ohnewas" userId="13bd45c8-74f8-4ac8-8d3d-e2ff621c6d04" providerId="ADAL" clId="{4EC1F58B-DFE2-4D7B-B283-BF67DE0CB2FC}" dt="2026-06-15T13:59:24.011" v="78" actId="18676"/>
        <pc:sldMkLst>
          <pc:docMk/>
          <pc:sldMk cId="2187932807" sldId="2147472772"/>
        </pc:sldMkLst>
      </pc:sldChg>
      <pc:sldChg chg="del">
        <pc:chgData name="Barbara Ohnewas" userId="13bd45c8-74f8-4ac8-8d3d-e2ff621c6d04" providerId="ADAL" clId="{4EC1F58B-DFE2-4D7B-B283-BF67DE0CB2FC}" dt="2026-06-15T13:59:24.011" v="78" actId="18676"/>
        <pc:sldMkLst>
          <pc:docMk/>
          <pc:sldMk cId="2771129101" sldId="2147472773"/>
        </pc:sldMkLst>
      </pc:sldChg>
      <pc:sldChg chg="del">
        <pc:chgData name="Barbara Ohnewas" userId="13bd45c8-74f8-4ac8-8d3d-e2ff621c6d04" providerId="ADAL" clId="{4EC1F58B-DFE2-4D7B-B283-BF67DE0CB2FC}" dt="2026-06-15T13:58:54.381" v="64" actId="47"/>
        <pc:sldMkLst>
          <pc:docMk/>
          <pc:sldMk cId="3456649309" sldId="2147472774"/>
        </pc:sldMkLst>
      </pc:sldChg>
      <pc:sldChg chg="modSp mod">
        <pc:chgData name="Barbara Ohnewas" userId="13bd45c8-74f8-4ac8-8d3d-e2ff621c6d04" providerId="ADAL" clId="{4EC1F58B-DFE2-4D7B-B283-BF67DE0CB2FC}" dt="2026-06-15T13:58:01.089" v="10" actId="20577"/>
        <pc:sldMkLst>
          <pc:docMk/>
          <pc:sldMk cId="0" sldId="2147472776"/>
        </pc:sldMkLst>
        <pc:spChg chg="mod">
          <ac:chgData name="Barbara Ohnewas" userId="13bd45c8-74f8-4ac8-8d3d-e2ff621c6d04" providerId="ADAL" clId="{4EC1F58B-DFE2-4D7B-B283-BF67DE0CB2FC}" dt="2026-06-15T13:57:56.051" v="2" actId="20577"/>
          <ac:spMkLst>
            <pc:docMk/>
            <pc:sldMk cId="0" sldId="2147472776"/>
            <ac:spMk id="3" creationId="{AC4EBA52-EAA8-FA94-B3F1-7BF0C6DCF72F}"/>
          </ac:spMkLst>
        </pc:spChg>
        <pc:spChg chg="mod">
          <ac:chgData name="Barbara Ohnewas" userId="13bd45c8-74f8-4ac8-8d3d-e2ff621c6d04" providerId="ADAL" clId="{4EC1F58B-DFE2-4D7B-B283-BF67DE0CB2FC}" dt="2026-06-15T13:58:01.089" v="10" actId="20577"/>
          <ac:spMkLst>
            <pc:docMk/>
            <pc:sldMk cId="0" sldId="2147472776"/>
            <ac:spMk id="4" creationId="{FE9C6091-5677-1D12-8188-C011C698DC9D}"/>
          </ac:spMkLst>
        </pc:spChg>
      </pc:sldChg>
      <pc:sldChg chg="del">
        <pc:chgData name="Barbara Ohnewas" userId="13bd45c8-74f8-4ac8-8d3d-e2ff621c6d04" providerId="ADAL" clId="{4EC1F58B-DFE2-4D7B-B283-BF67DE0CB2FC}" dt="2026-06-15T13:58:58.152" v="66" actId="47"/>
        <pc:sldMkLst>
          <pc:docMk/>
          <pc:sldMk cId="2208546137" sldId="2147472777"/>
        </pc:sldMkLst>
      </pc:sldChg>
      <pc:sldChg chg="delSp modSp mod">
        <pc:chgData name="Barbara Ohnewas" userId="13bd45c8-74f8-4ac8-8d3d-e2ff621c6d04" providerId="ADAL" clId="{4EC1F58B-DFE2-4D7B-B283-BF67DE0CB2FC}" dt="2026-06-15T14:00:13.159" v="91" actId="1076"/>
        <pc:sldMkLst>
          <pc:docMk/>
          <pc:sldMk cId="2291125851" sldId="2147472778"/>
        </pc:sldMkLst>
        <pc:spChg chg="mod">
          <ac:chgData name="Barbara Ohnewas" userId="13bd45c8-74f8-4ac8-8d3d-e2ff621c6d04" providerId="ADAL" clId="{4EC1F58B-DFE2-4D7B-B283-BF67DE0CB2FC}" dt="2026-06-15T13:59:17.265" v="76" actId="20577"/>
          <ac:spMkLst>
            <pc:docMk/>
            <pc:sldMk cId="2291125851" sldId="2147472778"/>
            <ac:spMk id="2" creationId="{2768E662-9EF5-A35F-C649-22C130A95CC4}"/>
          </ac:spMkLst>
        </pc:spChg>
        <pc:spChg chg="mod">
          <ac:chgData name="Barbara Ohnewas" userId="13bd45c8-74f8-4ac8-8d3d-e2ff621c6d04" providerId="ADAL" clId="{4EC1F58B-DFE2-4D7B-B283-BF67DE0CB2FC}" dt="2026-06-15T14:00:13.159" v="91" actId="1076"/>
          <ac:spMkLst>
            <pc:docMk/>
            <pc:sldMk cId="2291125851" sldId="2147472778"/>
            <ac:spMk id="3" creationId="{FA204D15-9D9C-EAAD-9E97-BB9A142A4735}"/>
          </ac:spMkLst>
        </pc:spChg>
        <pc:picChg chg="del">
          <ac:chgData name="Barbara Ohnewas" userId="13bd45c8-74f8-4ac8-8d3d-e2ff621c6d04" providerId="ADAL" clId="{4EC1F58B-DFE2-4D7B-B283-BF67DE0CB2FC}" dt="2026-06-15T13:59:42.769" v="84" actId="478"/>
          <ac:picMkLst>
            <pc:docMk/>
            <pc:sldMk cId="2291125851" sldId="2147472778"/>
            <ac:picMk id="5" creationId="{05A8BA73-C7FE-40EE-9404-2D7F81DC202A}"/>
          </ac:picMkLst>
        </pc:picChg>
      </pc:sldChg>
      <pc:sldChg chg="del">
        <pc:chgData name="Barbara Ohnewas" userId="13bd45c8-74f8-4ac8-8d3d-e2ff621c6d04" providerId="ADAL" clId="{4EC1F58B-DFE2-4D7B-B283-BF67DE0CB2FC}" dt="2026-06-15T13:59:09.032" v="69" actId="47"/>
        <pc:sldMkLst>
          <pc:docMk/>
          <pc:sldMk cId="3086112006" sldId="2147472779"/>
        </pc:sldMkLst>
      </pc:sldChg>
      <pc:sldChg chg="del">
        <pc:chgData name="Barbara Ohnewas" userId="13bd45c8-74f8-4ac8-8d3d-e2ff621c6d04" providerId="ADAL" clId="{4EC1F58B-DFE2-4D7B-B283-BF67DE0CB2FC}" dt="2026-06-15T13:59:11.254" v="70" actId="47"/>
        <pc:sldMkLst>
          <pc:docMk/>
          <pc:sldMk cId="4279717715" sldId="2147472780"/>
        </pc:sldMkLst>
      </pc:sldChg>
      <pc:sldChg chg="del">
        <pc:chgData name="Barbara Ohnewas" userId="13bd45c8-74f8-4ac8-8d3d-e2ff621c6d04" providerId="ADAL" clId="{4EC1F58B-DFE2-4D7B-B283-BF67DE0CB2FC}" dt="2026-06-15T13:58:56.554" v="65" actId="47"/>
        <pc:sldMkLst>
          <pc:docMk/>
          <pc:sldMk cId="1354802296" sldId="2147472781"/>
        </pc:sldMkLst>
      </pc:sldChg>
      <pc:sldChg chg="del">
        <pc:chgData name="Barbara Ohnewas" userId="13bd45c8-74f8-4ac8-8d3d-e2ff621c6d04" providerId="ADAL" clId="{4EC1F58B-DFE2-4D7B-B283-BF67DE0CB2FC}" dt="2026-06-15T13:59:36.064" v="81" actId="47"/>
        <pc:sldMkLst>
          <pc:docMk/>
          <pc:sldMk cId="2411358019" sldId="2147472783"/>
        </pc:sldMkLst>
      </pc:sldChg>
      <pc:sldChg chg="del">
        <pc:chgData name="Barbara Ohnewas" userId="13bd45c8-74f8-4ac8-8d3d-e2ff621c6d04" providerId="ADAL" clId="{4EC1F58B-DFE2-4D7B-B283-BF67DE0CB2FC}" dt="2026-06-15T13:59:24.011" v="78" actId="18676"/>
        <pc:sldMkLst>
          <pc:docMk/>
          <pc:sldMk cId="1191747903" sldId="2147472784"/>
        </pc:sldMkLst>
      </pc:sldChg>
      <pc:sldChg chg="modSp add del mod">
        <pc:chgData name="Barbara Ohnewas" userId="13bd45c8-74f8-4ac8-8d3d-e2ff621c6d04" providerId="ADAL" clId="{4EC1F58B-DFE2-4D7B-B283-BF67DE0CB2FC}" dt="2026-06-16T06:20:32.712" v="658" actId="47"/>
        <pc:sldMkLst>
          <pc:docMk/>
          <pc:sldMk cId="1527188422" sldId="2147472893"/>
        </pc:sldMkLst>
        <pc:spChg chg="mod">
          <ac:chgData name="Barbara Ohnewas" userId="13bd45c8-74f8-4ac8-8d3d-e2ff621c6d04" providerId="ADAL" clId="{4EC1F58B-DFE2-4D7B-B283-BF67DE0CB2FC}" dt="2026-06-15T14:06:10.260" v="563" actId="27636"/>
          <ac:spMkLst>
            <pc:docMk/>
            <pc:sldMk cId="1527188422" sldId="2147472893"/>
            <ac:spMk id="2" creationId="{A6B8B4EB-B00C-06B0-2A3D-308AFC11A078}"/>
          </ac:spMkLst>
        </pc:spChg>
      </pc:sldChg>
      <pc:sldChg chg="modSp add mod">
        <pc:chgData name="Barbara Ohnewas" userId="13bd45c8-74f8-4ac8-8d3d-e2ff621c6d04" providerId="ADAL" clId="{4EC1F58B-DFE2-4D7B-B283-BF67DE0CB2FC}" dt="2026-06-15T14:00:54.954" v="112" actId="20577"/>
        <pc:sldMkLst>
          <pc:docMk/>
          <pc:sldMk cId="2397513923" sldId="2147472917"/>
        </pc:sldMkLst>
        <pc:spChg chg="mod">
          <ac:chgData name="Barbara Ohnewas" userId="13bd45c8-74f8-4ac8-8d3d-e2ff621c6d04" providerId="ADAL" clId="{4EC1F58B-DFE2-4D7B-B283-BF67DE0CB2FC}" dt="2026-06-15T14:00:54.954" v="112" actId="20577"/>
          <ac:spMkLst>
            <pc:docMk/>
            <pc:sldMk cId="2397513923" sldId="2147472917"/>
            <ac:spMk id="2" creationId="{121F3B6E-E055-A53B-4B05-D621AD310E46}"/>
          </ac:spMkLst>
        </pc:spChg>
      </pc:sldChg>
      <pc:sldChg chg="delSp modSp add mod ord">
        <pc:chgData name="Barbara Ohnewas" userId="13bd45c8-74f8-4ac8-8d3d-e2ff621c6d04" providerId="ADAL" clId="{4EC1F58B-DFE2-4D7B-B283-BF67DE0CB2FC}" dt="2026-06-16T06:24:08.911" v="776" actId="6549"/>
        <pc:sldMkLst>
          <pc:docMk/>
          <pc:sldMk cId="1675560089" sldId="2147472918"/>
        </pc:sldMkLst>
        <pc:spChg chg="mod">
          <ac:chgData name="Barbara Ohnewas" userId="13bd45c8-74f8-4ac8-8d3d-e2ff621c6d04" providerId="ADAL" clId="{4EC1F58B-DFE2-4D7B-B283-BF67DE0CB2FC}" dt="2026-06-16T06:24:08.911" v="776" actId="6549"/>
          <ac:spMkLst>
            <pc:docMk/>
            <pc:sldMk cId="1675560089" sldId="2147472918"/>
            <ac:spMk id="3" creationId="{391C934A-C11D-10B1-BE5D-7BE616E1A254}"/>
          </ac:spMkLst>
        </pc:spChg>
        <pc:spChg chg="del">
          <ac:chgData name="Barbara Ohnewas" userId="13bd45c8-74f8-4ac8-8d3d-e2ff621c6d04" providerId="ADAL" clId="{4EC1F58B-DFE2-4D7B-B283-BF67DE0CB2FC}" dt="2026-06-15T14:01:17.042" v="116" actId="478"/>
          <ac:spMkLst>
            <pc:docMk/>
            <pc:sldMk cId="1675560089" sldId="2147472918"/>
            <ac:spMk id="8" creationId="{73903C47-BC51-0328-50BA-D5E0D5696FE3}"/>
          </ac:spMkLst>
        </pc:spChg>
      </pc:sldChg>
      <pc:sldMasterChg chg="delSldLayout">
        <pc:chgData name="Barbara Ohnewas" userId="13bd45c8-74f8-4ac8-8d3d-e2ff621c6d04" providerId="ADAL" clId="{4EC1F58B-DFE2-4D7B-B283-BF67DE0CB2FC}" dt="2026-06-15T13:59:39.574" v="83" actId="47"/>
        <pc:sldMasterMkLst>
          <pc:docMk/>
          <pc:sldMasterMk cId="1982862140" sldId="2147483751"/>
        </pc:sldMasterMkLst>
        <pc:sldLayoutChg chg="del">
          <pc:chgData name="Barbara Ohnewas" userId="13bd45c8-74f8-4ac8-8d3d-e2ff621c6d04" providerId="ADAL" clId="{4EC1F58B-DFE2-4D7B-B283-BF67DE0CB2FC}" dt="2026-06-15T13:59:39.574" v="83" actId="47"/>
          <pc:sldLayoutMkLst>
            <pc:docMk/>
            <pc:sldMasterMk cId="1982862140" sldId="2147483751"/>
            <pc:sldLayoutMk cId="2103458560" sldId="2147483763"/>
          </pc:sldLayoutMkLst>
        </pc:sldLayoutChg>
      </pc:sldMasterChg>
      <pc:sldMasterChg chg="del delSldLayout">
        <pc:chgData name="Barbara Ohnewas" userId="13bd45c8-74f8-4ac8-8d3d-e2ff621c6d04" providerId="ADAL" clId="{4EC1F58B-DFE2-4D7B-B283-BF67DE0CB2FC}" dt="2026-06-15T13:58:02.157" v="11"/>
        <pc:sldMasterMkLst>
          <pc:docMk/>
          <pc:sldMasterMk cId="3320737193" sldId="2147483770"/>
        </pc:sldMasterMkLst>
        <pc:sldLayoutChg chg="del">
          <pc:chgData name="Barbara Ohnewas" userId="13bd45c8-74f8-4ac8-8d3d-e2ff621c6d04" providerId="ADAL" clId="{4EC1F58B-DFE2-4D7B-B283-BF67DE0CB2FC}" dt="2026-06-15T13:58:02.157" v="11"/>
          <pc:sldLayoutMkLst>
            <pc:docMk/>
            <pc:sldMasterMk cId="3320737193" sldId="2147483770"/>
            <pc:sldLayoutMk cId="2437423826" sldId="2147483771"/>
          </pc:sldLayoutMkLst>
        </pc:sldLayoutChg>
        <pc:sldLayoutChg chg="del">
          <pc:chgData name="Barbara Ohnewas" userId="13bd45c8-74f8-4ac8-8d3d-e2ff621c6d04" providerId="ADAL" clId="{4EC1F58B-DFE2-4D7B-B283-BF67DE0CB2FC}" dt="2026-06-15T13:58:02.157" v="11"/>
          <pc:sldLayoutMkLst>
            <pc:docMk/>
            <pc:sldMasterMk cId="3320737193" sldId="2147483770"/>
            <pc:sldLayoutMk cId="2694230351" sldId="2147483772"/>
          </pc:sldLayoutMkLst>
        </pc:sldLayoutChg>
        <pc:sldLayoutChg chg="del">
          <pc:chgData name="Barbara Ohnewas" userId="13bd45c8-74f8-4ac8-8d3d-e2ff621c6d04" providerId="ADAL" clId="{4EC1F58B-DFE2-4D7B-B283-BF67DE0CB2FC}" dt="2026-06-15T13:58:02.157" v="11"/>
          <pc:sldLayoutMkLst>
            <pc:docMk/>
            <pc:sldMasterMk cId="3320737193" sldId="2147483770"/>
            <pc:sldLayoutMk cId="1700279104" sldId="2147483773"/>
          </pc:sldLayoutMkLst>
        </pc:sldLayoutChg>
        <pc:sldLayoutChg chg="del">
          <pc:chgData name="Barbara Ohnewas" userId="13bd45c8-74f8-4ac8-8d3d-e2ff621c6d04" providerId="ADAL" clId="{4EC1F58B-DFE2-4D7B-B283-BF67DE0CB2FC}" dt="2026-06-15T13:58:02.157" v="11"/>
          <pc:sldLayoutMkLst>
            <pc:docMk/>
            <pc:sldMasterMk cId="3320737193" sldId="2147483770"/>
            <pc:sldLayoutMk cId="2501183332" sldId="2147483774"/>
          </pc:sldLayoutMkLst>
        </pc:sldLayoutChg>
        <pc:sldLayoutChg chg="del">
          <pc:chgData name="Barbara Ohnewas" userId="13bd45c8-74f8-4ac8-8d3d-e2ff621c6d04" providerId="ADAL" clId="{4EC1F58B-DFE2-4D7B-B283-BF67DE0CB2FC}" dt="2026-06-15T13:58:02.157" v="11"/>
          <pc:sldLayoutMkLst>
            <pc:docMk/>
            <pc:sldMasterMk cId="3320737193" sldId="2147483770"/>
            <pc:sldLayoutMk cId="518560568" sldId="2147483775"/>
          </pc:sldLayoutMkLst>
        </pc:sldLayoutChg>
        <pc:sldLayoutChg chg="del">
          <pc:chgData name="Barbara Ohnewas" userId="13bd45c8-74f8-4ac8-8d3d-e2ff621c6d04" providerId="ADAL" clId="{4EC1F58B-DFE2-4D7B-B283-BF67DE0CB2FC}" dt="2026-06-15T13:58:02.157" v="11"/>
          <pc:sldLayoutMkLst>
            <pc:docMk/>
            <pc:sldMasterMk cId="3320737193" sldId="2147483770"/>
            <pc:sldLayoutMk cId="3685596753" sldId="2147483776"/>
          </pc:sldLayoutMkLst>
        </pc:sldLayoutChg>
        <pc:sldLayoutChg chg="del">
          <pc:chgData name="Barbara Ohnewas" userId="13bd45c8-74f8-4ac8-8d3d-e2ff621c6d04" providerId="ADAL" clId="{4EC1F58B-DFE2-4D7B-B283-BF67DE0CB2FC}" dt="2026-06-15T13:58:02.157" v="11"/>
          <pc:sldLayoutMkLst>
            <pc:docMk/>
            <pc:sldMasterMk cId="3320737193" sldId="2147483770"/>
            <pc:sldLayoutMk cId="3428394022" sldId="2147483777"/>
          </pc:sldLayoutMkLst>
        </pc:sldLayoutChg>
        <pc:sldLayoutChg chg="del">
          <pc:chgData name="Barbara Ohnewas" userId="13bd45c8-74f8-4ac8-8d3d-e2ff621c6d04" providerId="ADAL" clId="{4EC1F58B-DFE2-4D7B-B283-BF67DE0CB2FC}" dt="2026-06-15T13:58:02.157" v="11"/>
          <pc:sldLayoutMkLst>
            <pc:docMk/>
            <pc:sldMasterMk cId="3320737193" sldId="2147483770"/>
            <pc:sldLayoutMk cId="1214194473" sldId="2147483778"/>
          </pc:sldLayoutMkLst>
        </pc:sldLayoutChg>
        <pc:sldLayoutChg chg="del">
          <pc:chgData name="Barbara Ohnewas" userId="13bd45c8-74f8-4ac8-8d3d-e2ff621c6d04" providerId="ADAL" clId="{4EC1F58B-DFE2-4D7B-B283-BF67DE0CB2FC}" dt="2026-06-15T13:58:02.157" v="11"/>
          <pc:sldLayoutMkLst>
            <pc:docMk/>
            <pc:sldMasterMk cId="3320737193" sldId="2147483770"/>
            <pc:sldLayoutMk cId="1236836794" sldId="2147483779"/>
          </pc:sldLayoutMkLst>
        </pc:sldLayoutChg>
        <pc:sldLayoutChg chg="del">
          <pc:chgData name="Barbara Ohnewas" userId="13bd45c8-74f8-4ac8-8d3d-e2ff621c6d04" providerId="ADAL" clId="{4EC1F58B-DFE2-4D7B-B283-BF67DE0CB2FC}" dt="2026-06-15T13:58:02.157" v="11"/>
          <pc:sldLayoutMkLst>
            <pc:docMk/>
            <pc:sldMasterMk cId="3320737193" sldId="2147483770"/>
            <pc:sldLayoutMk cId="3671183300" sldId="2147483780"/>
          </pc:sldLayoutMkLst>
        </pc:sldLayoutChg>
        <pc:sldLayoutChg chg="del">
          <pc:chgData name="Barbara Ohnewas" userId="13bd45c8-74f8-4ac8-8d3d-e2ff621c6d04" providerId="ADAL" clId="{4EC1F58B-DFE2-4D7B-B283-BF67DE0CB2FC}" dt="2026-06-15T13:58:02.157" v="11"/>
          <pc:sldLayoutMkLst>
            <pc:docMk/>
            <pc:sldMasterMk cId="3320737193" sldId="2147483770"/>
            <pc:sldLayoutMk cId="1796371410" sldId="2147483781"/>
          </pc:sldLayoutMkLst>
        </pc:sldLayoutChg>
        <pc:sldLayoutChg chg="del">
          <pc:chgData name="Barbara Ohnewas" userId="13bd45c8-74f8-4ac8-8d3d-e2ff621c6d04" providerId="ADAL" clId="{4EC1F58B-DFE2-4D7B-B283-BF67DE0CB2FC}" dt="2026-06-15T13:58:02.157" v="11"/>
          <pc:sldLayoutMkLst>
            <pc:docMk/>
            <pc:sldMasterMk cId="3320737193" sldId="2147483770"/>
            <pc:sldLayoutMk cId="209758689" sldId="2147483782"/>
          </pc:sldLayoutMkLst>
        </pc:sldLayoutChg>
        <pc:sldLayoutChg chg="del">
          <pc:chgData name="Barbara Ohnewas" userId="13bd45c8-74f8-4ac8-8d3d-e2ff621c6d04" providerId="ADAL" clId="{4EC1F58B-DFE2-4D7B-B283-BF67DE0CB2FC}" dt="2026-06-15T13:58:02.157" v="11"/>
          <pc:sldLayoutMkLst>
            <pc:docMk/>
            <pc:sldMasterMk cId="3320737193" sldId="2147483770"/>
            <pc:sldLayoutMk cId="3616998619" sldId="2147483783"/>
          </pc:sldLayoutMkLst>
        </pc:sldLayoutChg>
        <pc:sldLayoutChg chg="del">
          <pc:chgData name="Barbara Ohnewas" userId="13bd45c8-74f8-4ac8-8d3d-e2ff621c6d04" providerId="ADAL" clId="{4EC1F58B-DFE2-4D7B-B283-BF67DE0CB2FC}" dt="2026-06-15T13:58:02.157" v="11"/>
          <pc:sldLayoutMkLst>
            <pc:docMk/>
            <pc:sldMasterMk cId="3320737193" sldId="2147483770"/>
            <pc:sldLayoutMk cId="4258702859" sldId="2147483784"/>
          </pc:sldLayoutMkLst>
        </pc:sldLayoutChg>
        <pc:sldLayoutChg chg="del">
          <pc:chgData name="Barbara Ohnewas" userId="13bd45c8-74f8-4ac8-8d3d-e2ff621c6d04" providerId="ADAL" clId="{4EC1F58B-DFE2-4D7B-B283-BF67DE0CB2FC}" dt="2026-06-15T13:58:02.157" v="11"/>
          <pc:sldLayoutMkLst>
            <pc:docMk/>
            <pc:sldMasterMk cId="3320737193" sldId="2147483770"/>
            <pc:sldLayoutMk cId="3055507799" sldId="2147483785"/>
          </pc:sldLayoutMkLst>
        </pc:sldLayoutChg>
      </pc:sldMasterChg>
      <pc:sldMasterChg chg="del delSldLayout">
        <pc:chgData name="Barbara Ohnewas" userId="13bd45c8-74f8-4ac8-8d3d-e2ff621c6d04" providerId="ADAL" clId="{4EC1F58B-DFE2-4D7B-B283-BF67DE0CB2FC}" dt="2026-06-15T13:59:24.011" v="78" actId="18676"/>
        <pc:sldMasterMkLst>
          <pc:docMk/>
          <pc:sldMasterMk cId="1929219026" sldId="2147483891"/>
        </pc:sldMasterMkLst>
        <pc:sldLayoutChg chg="del">
          <pc:chgData name="Barbara Ohnewas" userId="13bd45c8-74f8-4ac8-8d3d-e2ff621c6d04" providerId="ADAL" clId="{4EC1F58B-DFE2-4D7B-B283-BF67DE0CB2FC}" dt="2026-06-15T13:59:24.011" v="78" actId="18676"/>
          <pc:sldLayoutMkLst>
            <pc:docMk/>
            <pc:sldMasterMk cId="1929219026" sldId="2147483891"/>
            <pc:sldLayoutMk cId="1489890185" sldId="2147483892"/>
          </pc:sldLayoutMkLst>
        </pc:sldLayoutChg>
        <pc:sldLayoutChg chg="del">
          <pc:chgData name="Barbara Ohnewas" userId="13bd45c8-74f8-4ac8-8d3d-e2ff621c6d04" providerId="ADAL" clId="{4EC1F58B-DFE2-4D7B-B283-BF67DE0CB2FC}" dt="2026-06-15T13:59:24.011" v="78" actId="18676"/>
          <pc:sldLayoutMkLst>
            <pc:docMk/>
            <pc:sldMasterMk cId="1929219026" sldId="2147483891"/>
            <pc:sldLayoutMk cId="707332197" sldId="2147483893"/>
          </pc:sldLayoutMkLst>
        </pc:sldLayoutChg>
        <pc:sldLayoutChg chg="del">
          <pc:chgData name="Barbara Ohnewas" userId="13bd45c8-74f8-4ac8-8d3d-e2ff621c6d04" providerId="ADAL" clId="{4EC1F58B-DFE2-4D7B-B283-BF67DE0CB2FC}" dt="2026-06-15T13:59:24.011" v="78" actId="18676"/>
          <pc:sldLayoutMkLst>
            <pc:docMk/>
            <pc:sldMasterMk cId="1929219026" sldId="2147483891"/>
            <pc:sldLayoutMk cId="679944049" sldId="2147483894"/>
          </pc:sldLayoutMkLst>
        </pc:sldLayoutChg>
        <pc:sldLayoutChg chg="del">
          <pc:chgData name="Barbara Ohnewas" userId="13bd45c8-74f8-4ac8-8d3d-e2ff621c6d04" providerId="ADAL" clId="{4EC1F58B-DFE2-4D7B-B283-BF67DE0CB2FC}" dt="2026-06-15T13:59:24.011" v="78" actId="18676"/>
          <pc:sldLayoutMkLst>
            <pc:docMk/>
            <pc:sldMasterMk cId="1929219026" sldId="2147483891"/>
            <pc:sldLayoutMk cId="3415138497" sldId="2147483895"/>
          </pc:sldLayoutMkLst>
        </pc:sldLayoutChg>
        <pc:sldLayoutChg chg="del">
          <pc:chgData name="Barbara Ohnewas" userId="13bd45c8-74f8-4ac8-8d3d-e2ff621c6d04" providerId="ADAL" clId="{4EC1F58B-DFE2-4D7B-B283-BF67DE0CB2FC}" dt="2026-06-15T13:59:24.011" v="78" actId="18676"/>
          <pc:sldLayoutMkLst>
            <pc:docMk/>
            <pc:sldMasterMk cId="1929219026" sldId="2147483891"/>
            <pc:sldLayoutMk cId="926659819" sldId="2147483896"/>
          </pc:sldLayoutMkLst>
        </pc:sldLayoutChg>
        <pc:sldLayoutChg chg="del">
          <pc:chgData name="Barbara Ohnewas" userId="13bd45c8-74f8-4ac8-8d3d-e2ff621c6d04" providerId="ADAL" clId="{4EC1F58B-DFE2-4D7B-B283-BF67DE0CB2FC}" dt="2026-06-15T13:59:24.011" v="78" actId="18676"/>
          <pc:sldLayoutMkLst>
            <pc:docMk/>
            <pc:sldMasterMk cId="1929219026" sldId="2147483891"/>
            <pc:sldLayoutMk cId="2106556404" sldId="2147483897"/>
          </pc:sldLayoutMkLst>
        </pc:sldLayoutChg>
        <pc:sldLayoutChg chg="del">
          <pc:chgData name="Barbara Ohnewas" userId="13bd45c8-74f8-4ac8-8d3d-e2ff621c6d04" providerId="ADAL" clId="{4EC1F58B-DFE2-4D7B-B283-BF67DE0CB2FC}" dt="2026-06-15T13:59:24.011" v="78" actId="18676"/>
          <pc:sldLayoutMkLst>
            <pc:docMk/>
            <pc:sldMasterMk cId="1929219026" sldId="2147483891"/>
            <pc:sldLayoutMk cId="1788731870" sldId="2147483898"/>
          </pc:sldLayoutMkLst>
        </pc:sldLayoutChg>
        <pc:sldLayoutChg chg="del">
          <pc:chgData name="Barbara Ohnewas" userId="13bd45c8-74f8-4ac8-8d3d-e2ff621c6d04" providerId="ADAL" clId="{4EC1F58B-DFE2-4D7B-B283-BF67DE0CB2FC}" dt="2026-06-15T13:59:24.011" v="78" actId="18676"/>
          <pc:sldLayoutMkLst>
            <pc:docMk/>
            <pc:sldMasterMk cId="1929219026" sldId="2147483891"/>
            <pc:sldLayoutMk cId="3248635963" sldId="2147483899"/>
          </pc:sldLayoutMkLst>
        </pc:sldLayoutChg>
        <pc:sldLayoutChg chg="del">
          <pc:chgData name="Barbara Ohnewas" userId="13bd45c8-74f8-4ac8-8d3d-e2ff621c6d04" providerId="ADAL" clId="{4EC1F58B-DFE2-4D7B-B283-BF67DE0CB2FC}" dt="2026-06-15T13:59:24.011" v="78" actId="18676"/>
          <pc:sldLayoutMkLst>
            <pc:docMk/>
            <pc:sldMasterMk cId="1929219026" sldId="2147483891"/>
            <pc:sldLayoutMk cId="738190545" sldId="2147483900"/>
          </pc:sldLayoutMkLst>
        </pc:sldLayoutChg>
        <pc:sldLayoutChg chg="del">
          <pc:chgData name="Barbara Ohnewas" userId="13bd45c8-74f8-4ac8-8d3d-e2ff621c6d04" providerId="ADAL" clId="{4EC1F58B-DFE2-4D7B-B283-BF67DE0CB2FC}" dt="2026-06-15T13:59:24.011" v="78" actId="18676"/>
          <pc:sldLayoutMkLst>
            <pc:docMk/>
            <pc:sldMasterMk cId="1929219026" sldId="2147483891"/>
            <pc:sldLayoutMk cId="1818049143" sldId="2147483901"/>
          </pc:sldLayoutMkLst>
        </pc:sldLayoutChg>
        <pc:sldLayoutChg chg="del">
          <pc:chgData name="Barbara Ohnewas" userId="13bd45c8-74f8-4ac8-8d3d-e2ff621c6d04" providerId="ADAL" clId="{4EC1F58B-DFE2-4D7B-B283-BF67DE0CB2FC}" dt="2026-06-15T13:59:24.011" v="78" actId="18676"/>
          <pc:sldLayoutMkLst>
            <pc:docMk/>
            <pc:sldMasterMk cId="1929219026" sldId="2147483891"/>
            <pc:sldLayoutMk cId="772092184" sldId="2147483902"/>
          </pc:sldLayoutMkLst>
        </pc:sldLayoutChg>
        <pc:sldLayoutChg chg="del">
          <pc:chgData name="Barbara Ohnewas" userId="13bd45c8-74f8-4ac8-8d3d-e2ff621c6d04" providerId="ADAL" clId="{4EC1F58B-DFE2-4D7B-B283-BF67DE0CB2FC}" dt="2026-06-15T13:59:24.011" v="78" actId="18676"/>
          <pc:sldLayoutMkLst>
            <pc:docMk/>
            <pc:sldMasterMk cId="1929219026" sldId="2147483891"/>
            <pc:sldLayoutMk cId="3237843657" sldId="2147483903"/>
          </pc:sldLayoutMkLst>
        </pc:sldLayoutChg>
        <pc:sldLayoutChg chg="del">
          <pc:chgData name="Barbara Ohnewas" userId="13bd45c8-74f8-4ac8-8d3d-e2ff621c6d04" providerId="ADAL" clId="{4EC1F58B-DFE2-4D7B-B283-BF67DE0CB2FC}" dt="2026-06-15T13:59:24.011" v="78" actId="18676"/>
          <pc:sldLayoutMkLst>
            <pc:docMk/>
            <pc:sldMasterMk cId="1929219026" sldId="2147483891"/>
            <pc:sldLayoutMk cId="526006454" sldId="2147483904"/>
          </pc:sldLayoutMkLst>
        </pc:sldLayoutChg>
        <pc:sldLayoutChg chg="del">
          <pc:chgData name="Barbara Ohnewas" userId="13bd45c8-74f8-4ac8-8d3d-e2ff621c6d04" providerId="ADAL" clId="{4EC1F58B-DFE2-4D7B-B283-BF67DE0CB2FC}" dt="2026-06-15T13:59:24.011" v="78" actId="18676"/>
          <pc:sldLayoutMkLst>
            <pc:docMk/>
            <pc:sldMasterMk cId="1929219026" sldId="2147483891"/>
            <pc:sldLayoutMk cId="2330849652" sldId="2147483905"/>
          </pc:sldLayoutMkLst>
        </pc:sldLayoutChg>
        <pc:sldLayoutChg chg="del">
          <pc:chgData name="Barbara Ohnewas" userId="13bd45c8-74f8-4ac8-8d3d-e2ff621c6d04" providerId="ADAL" clId="{4EC1F58B-DFE2-4D7B-B283-BF67DE0CB2FC}" dt="2026-06-15T13:59:24.011" v="78" actId="18676"/>
          <pc:sldLayoutMkLst>
            <pc:docMk/>
            <pc:sldMasterMk cId="1929219026" sldId="2147483891"/>
            <pc:sldLayoutMk cId="3126588460" sldId="2147483906"/>
          </pc:sldLayoutMkLst>
        </pc:sldLayoutChg>
        <pc:sldLayoutChg chg="del">
          <pc:chgData name="Barbara Ohnewas" userId="13bd45c8-74f8-4ac8-8d3d-e2ff621c6d04" providerId="ADAL" clId="{4EC1F58B-DFE2-4D7B-B283-BF67DE0CB2FC}" dt="2026-06-15T13:59:24.011" v="78" actId="18676"/>
          <pc:sldLayoutMkLst>
            <pc:docMk/>
            <pc:sldMasterMk cId="1929219026" sldId="2147483891"/>
            <pc:sldLayoutMk cId="2574711961" sldId="2147483907"/>
          </pc:sldLayoutMkLst>
        </pc:sldLayoutChg>
        <pc:sldLayoutChg chg="del">
          <pc:chgData name="Barbara Ohnewas" userId="13bd45c8-74f8-4ac8-8d3d-e2ff621c6d04" providerId="ADAL" clId="{4EC1F58B-DFE2-4D7B-B283-BF67DE0CB2FC}" dt="2026-06-15T13:59:24.011" v="78" actId="18676"/>
          <pc:sldLayoutMkLst>
            <pc:docMk/>
            <pc:sldMasterMk cId="1929219026" sldId="2147483891"/>
            <pc:sldLayoutMk cId="811873442" sldId="2147483908"/>
          </pc:sldLayoutMkLst>
        </pc:sldLayoutChg>
      </pc:sldMasterChg>
      <pc:sldMasterChg chg="del delSldLayout">
        <pc:chgData name="Barbara Ohnewas" userId="13bd45c8-74f8-4ac8-8d3d-e2ff621c6d04" providerId="ADAL" clId="{4EC1F58B-DFE2-4D7B-B283-BF67DE0CB2FC}" dt="2026-06-15T13:59:36.064" v="81" actId="47"/>
        <pc:sldMasterMkLst>
          <pc:docMk/>
          <pc:sldMasterMk cId="3896366971" sldId="2147483925"/>
        </pc:sldMasterMkLst>
        <pc:sldLayoutChg chg="del">
          <pc:chgData name="Barbara Ohnewas" userId="13bd45c8-74f8-4ac8-8d3d-e2ff621c6d04" providerId="ADAL" clId="{4EC1F58B-DFE2-4D7B-B283-BF67DE0CB2FC}" dt="2026-06-15T13:59:36.064" v="81" actId="47"/>
          <pc:sldLayoutMkLst>
            <pc:docMk/>
            <pc:sldMasterMk cId="3896366971" sldId="2147483925"/>
            <pc:sldLayoutMk cId="3772724535" sldId="2147483926"/>
          </pc:sldLayoutMkLst>
        </pc:sldLayoutChg>
        <pc:sldLayoutChg chg="del">
          <pc:chgData name="Barbara Ohnewas" userId="13bd45c8-74f8-4ac8-8d3d-e2ff621c6d04" providerId="ADAL" clId="{4EC1F58B-DFE2-4D7B-B283-BF67DE0CB2FC}" dt="2026-06-15T13:59:36.064" v="81" actId="47"/>
          <pc:sldLayoutMkLst>
            <pc:docMk/>
            <pc:sldMasterMk cId="3896366971" sldId="2147483925"/>
            <pc:sldLayoutMk cId="3207256121" sldId="2147483927"/>
          </pc:sldLayoutMkLst>
        </pc:sldLayoutChg>
        <pc:sldLayoutChg chg="del">
          <pc:chgData name="Barbara Ohnewas" userId="13bd45c8-74f8-4ac8-8d3d-e2ff621c6d04" providerId="ADAL" clId="{4EC1F58B-DFE2-4D7B-B283-BF67DE0CB2FC}" dt="2026-06-15T13:59:36.064" v="81" actId="47"/>
          <pc:sldLayoutMkLst>
            <pc:docMk/>
            <pc:sldMasterMk cId="3896366971" sldId="2147483925"/>
            <pc:sldLayoutMk cId="1765314758" sldId="2147483928"/>
          </pc:sldLayoutMkLst>
        </pc:sldLayoutChg>
        <pc:sldLayoutChg chg="del">
          <pc:chgData name="Barbara Ohnewas" userId="13bd45c8-74f8-4ac8-8d3d-e2ff621c6d04" providerId="ADAL" clId="{4EC1F58B-DFE2-4D7B-B283-BF67DE0CB2FC}" dt="2026-06-15T13:59:36.064" v="81" actId="47"/>
          <pc:sldLayoutMkLst>
            <pc:docMk/>
            <pc:sldMasterMk cId="3896366971" sldId="2147483925"/>
            <pc:sldLayoutMk cId="1198941233" sldId="2147483929"/>
          </pc:sldLayoutMkLst>
        </pc:sldLayoutChg>
        <pc:sldLayoutChg chg="del">
          <pc:chgData name="Barbara Ohnewas" userId="13bd45c8-74f8-4ac8-8d3d-e2ff621c6d04" providerId="ADAL" clId="{4EC1F58B-DFE2-4D7B-B283-BF67DE0CB2FC}" dt="2026-06-15T13:59:36.064" v="81" actId="47"/>
          <pc:sldLayoutMkLst>
            <pc:docMk/>
            <pc:sldMasterMk cId="3896366971" sldId="2147483925"/>
            <pc:sldLayoutMk cId="48400934" sldId="2147483930"/>
          </pc:sldLayoutMkLst>
        </pc:sldLayoutChg>
        <pc:sldLayoutChg chg="del">
          <pc:chgData name="Barbara Ohnewas" userId="13bd45c8-74f8-4ac8-8d3d-e2ff621c6d04" providerId="ADAL" clId="{4EC1F58B-DFE2-4D7B-B283-BF67DE0CB2FC}" dt="2026-06-15T13:59:36.064" v="81" actId="47"/>
          <pc:sldLayoutMkLst>
            <pc:docMk/>
            <pc:sldMasterMk cId="3896366971" sldId="2147483925"/>
            <pc:sldLayoutMk cId="1580135111" sldId="2147483931"/>
          </pc:sldLayoutMkLst>
        </pc:sldLayoutChg>
        <pc:sldLayoutChg chg="del">
          <pc:chgData name="Barbara Ohnewas" userId="13bd45c8-74f8-4ac8-8d3d-e2ff621c6d04" providerId="ADAL" clId="{4EC1F58B-DFE2-4D7B-B283-BF67DE0CB2FC}" dt="2026-06-15T13:59:36.064" v="81" actId="47"/>
          <pc:sldLayoutMkLst>
            <pc:docMk/>
            <pc:sldMasterMk cId="3896366971" sldId="2147483925"/>
            <pc:sldLayoutMk cId="1765444243" sldId="2147483932"/>
          </pc:sldLayoutMkLst>
        </pc:sldLayoutChg>
        <pc:sldLayoutChg chg="del">
          <pc:chgData name="Barbara Ohnewas" userId="13bd45c8-74f8-4ac8-8d3d-e2ff621c6d04" providerId="ADAL" clId="{4EC1F58B-DFE2-4D7B-B283-BF67DE0CB2FC}" dt="2026-06-15T13:59:36.064" v="81" actId="47"/>
          <pc:sldLayoutMkLst>
            <pc:docMk/>
            <pc:sldMasterMk cId="3896366971" sldId="2147483925"/>
            <pc:sldLayoutMk cId="2645975554" sldId="2147483933"/>
          </pc:sldLayoutMkLst>
        </pc:sldLayoutChg>
        <pc:sldLayoutChg chg="del">
          <pc:chgData name="Barbara Ohnewas" userId="13bd45c8-74f8-4ac8-8d3d-e2ff621c6d04" providerId="ADAL" clId="{4EC1F58B-DFE2-4D7B-B283-BF67DE0CB2FC}" dt="2026-06-15T13:59:36.064" v="81" actId="47"/>
          <pc:sldLayoutMkLst>
            <pc:docMk/>
            <pc:sldMasterMk cId="3896366971" sldId="2147483925"/>
            <pc:sldLayoutMk cId="334992051" sldId="2147483934"/>
          </pc:sldLayoutMkLst>
        </pc:sldLayoutChg>
        <pc:sldLayoutChg chg="del">
          <pc:chgData name="Barbara Ohnewas" userId="13bd45c8-74f8-4ac8-8d3d-e2ff621c6d04" providerId="ADAL" clId="{4EC1F58B-DFE2-4D7B-B283-BF67DE0CB2FC}" dt="2026-06-15T13:59:36.064" v="81" actId="47"/>
          <pc:sldLayoutMkLst>
            <pc:docMk/>
            <pc:sldMasterMk cId="3896366971" sldId="2147483925"/>
            <pc:sldLayoutMk cId="2016096490" sldId="2147483935"/>
          </pc:sldLayoutMkLst>
        </pc:sldLayoutChg>
        <pc:sldLayoutChg chg="del">
          <pc:chgData name="Barbara Ohnewas" userId="13bd45c8-74f8-4ac8-8d3d-e2ff621c6d04" providerId="ADAL" clId="{4EC1F58B-DFE2-4D7B-B283-BF67DE0CB2FC}" dt="2026-06-15T13:59:36.064" v="81" actId="47"/>
          <pc:sldLayoutMkLst>
            <pc:docMk/>
            <pc:sldMasterMk cId="3896366971" sldId="2147483925"/>
            <pc:sldLayoutMk cId="3608015246" sldId="2147483936"/>
          </pc:sldLayoutMkLst>
        </pc:sldLayoutChg>
        <pc:sldLayoutChg chg="del">
          <pc:chgData name="Barbara Ohnewas" userId="13bd45c8-74f8-4ac8-8d3d-e2ff621c6d04" providerId="ADAL" clId="{4EC1F58B-DFE2-4D7B-B283-BF67DE0CB2FC}" dt="2026-06-15T13:59:36.064" v="81" actId="47"/>
          <pc:sldLayoutMkLst>
            <pc:docMk/>
            <pc:sldMasterMk cId="3896366971" sldId="2147483925"/>
            <pc:sldLayoutMk cId="2743701040" sldId="2147483937"/>
          </pc:sldLayoutMkLst>
        </pc:sldLayoutChg>
        <pc:sldLayoutChg chg="del">
          <pc:chgData name="Barbara Ohnewas" userId="13bd45c8-74f8-4ac8-8d3d-e2ff621c6d04" providerId="ADAL" clId="{4EC1F58B-DFE2-4D7B-B283-BF67DE0CB2FC}" dt="2026-06-15T13:59:36.064" v="81" actId="47"/>
          <pc:sldLayoutMkLst>
            <pc:docMk/>
            <pc:sldMasterMk cId="3896366971" sldId="2147483925"/>
            <pc:sldLayoutMk cId="1081954311" sldId="2147483938"/>
          </pc:sldLayoutMkLst>
        </pc:sldLayoutChg>
        <pc:sldLayoutChg chg="del">
          <pc:chgData name="Barbara Ohnewas" userId="13bd45c8-74f8-4ac8-8d3d-e2ff621c6d04" providerId="ADAL" clId="{4EC1F58B-DFE2-4D7B-B283-BF67DE0CB2FC}" dt="2026-06-15T13:59:36.064" v="81" actId="47"/>
          <pc:sldLayoutMkLst>
            <pc:docMk/>
            <pc:sldMasterMk cId="3896366971" sldId="2147483925"/>
            <pc:sldLayoutMk cId="619963831" sldId="214748393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8DA01-18F6-41D7-BD70-2272C732A6A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787CCE6-F6CF-44B9-96C4-3F26BEF15FFD}">
      <dgm:prSet phldrT="[Text]" custT="1"/>
      <dgm:spPr>
        <a:solidFill>
          <a:srgbClr val="059B9A"/>
        </a:solidFill>
      </dgm:spPr>
      <dgm:t>
        <a:bodyPr/>
        <a:lstStyle/>
        <a:p>
          <a:r>
            <a:rPr lang="de-AT" altLang="de-DE" sz="2000" b="0" i="0">
              <a:solidFill>
                <a:schemeClr val="bg1"/>
              </a:solidFill>
              <a:latin typeface="Lato Regular" panose="020F0502020204030203" pitchFamily="34" charset="77"/>
              <a:ea typeface="Verdana" panose="020B0604030504040204" pitchFamily="34" charset="0"/>
            </a:rPr>
            <a:t>Digitale Lösungen gemeinsam entwickeln</a:t>
          </a:r>
        </a:p>
      </dgm:t>
    </dgm:pt>
    <dgm:pt modelId="{7A6EB5E3-1563-442D-BF3A-AECE5540C238}" type="parTrans" cxnId="{F80BB3EE-B79E-4141-9176-1BB287A439C2}">
      <dgm:prSet/>
      <dgm:spPr/>
      <dgm:t>
        <a:bodyPr/>
        <a:lstStyle/>
        <a:p>
          <a:endParaRPr lang="de-DE" sz="2000"/>
        </a:p>
      </dgm:t>
    </dgm:pt>
    <dgm:pt modelId="{F477DC20-D29E-464A-96F8-34DFD0EE8835}" type="sibTrans" cxnId="{F80BB3EE-B79E-4141-9176-1BB287A439C2}">
      <dgm:prSet/>
      <dgm:spPr/>
      <dgm:t>
        <a:bodyPr/>
        <a:lstStyle/>
        <a:p>
          <a:endParaRPr lang="de-DE" sz="2000"/>
        </a:p>
      </dgm:t>
    </dgm:pt>
    <dgm:pt modelId="{F4BC45FE-2193-4A02-9F34-3A9EA37B2F63}">
      <dgm:prSet phldrT="[Text]" custT="1"/>
      <dgm:spPr>
        <a:solidFill>
          <a:srgbClr val="0C0536"/>
        </a:solidFill>
      </dgm:spPr>
      <dgm:t>
        <a:bodyPr/>
        <a:lstStyle/>
        <a:p>
          <a:r>
            <a:rPr lang="de-DE" sz="2000" b="0" i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Probleme &amp; Herausforderungen der Branche ermitteln</a:t>
          </a:r>
          <a:endParaRPr lang="de-DE" sz="20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9328582-ACD8-4A9D-BFB0-5598D149F5CF}" type="parTrans" cxnId="{12727629-A065-48BF-93F9-B5A35EEA5595}">
      <dgm:prSet/>
      <dgm:spPr/>
      <dgm:t>
        <a:bodyPr/>
        <a:lstStyle/>
        <a:p>
          <a:endParaRPr lang="de-DE" sz="2000"/>
        </a:p>
      </dgm:t>
    </dgm:pt>
    <dgm:pt modelId="{77BC2FC5-66CD-4445-B9F1-8DA67B7D2D59}" type="sibTrans" cxnId="{12727629-A065-48BF-93F9-B5A35EEA5595}">
      <dgm:prSet/>
      <dgm:spPr/>
      <dgm:t>
        <a:bodyPr/>
        <a:lstStyle/>
        <a:p>
          <a:endParaRPr lang="de-DE" sz="2000"/>
        </a:p>
      </dgm:t>
    </dgm:pt>
    <dgm:pt modelId="{D7F54E56-45BF-4F99-A3E5-15B5C34560BB}">
      <dgm:prSet phldrT="[Text]" custT="1"/>
      <dgm:spPr>
        <a:solidFill>
          <a:srgbClr val="53BA83"/>
        </a:solidFill>
      </dgm:spPr>
      <dgm:t>
        <a:bodyPr/>
        <a:lstStyle/>
        <a:p>
          <a:r>
            <a:rPr lang="de-AT" altLang="de-DE" sz="2000" b="0" i="0">
              <a:solidFill>
                <a:schemeClr val="bg1"/>
              </a:solidFill>
              <a:latin typeface="Lato Regular" panose="020F0502020204030203" pitchFamily="34" charset="77"/>
              <a:ea typeface="Verdana" panose="020B0604030504040204" pitchFamily="34" charset="0"/>
            </a:rPr>
            <a:t>Produkte und Services     umsetzen</a:t>
          </a:r>
        </a:p>
      </dgm:t>
    </dgm:pt>
    <dgm:pt modelId="{D2ECB3A3-14CA-48E7-8023-034FD26035DE}" type="parTrans" cxnId="{D8CF303D-4520-4E7C-8FEF-60DA1B0C56CF}">
      <dgm:prSet/>
      <dgm:spPr/>
      <dgm:t>
        <a:bodyPr/>
        <a:lstStyle/>
        <a:p>
          <a:endParaRPr lang="de-DE" sz="2000"/>
        </a:p>
      </dgm:t>
    </dgm:pt>
    <dgm:pt modelId="{B3990391-C1DB-4B2F-94C6-9A5C9DD6EF64}" type="sibTrans" cxnId="{D8CF303D-4520-4E7C-8FEF-60DA1B0C56CF}">
      <dgm:prSet/>
      <dgm:spPr/>
      <dgm:t>
        <a:bodyPr/>
        <a:lstStyle/>
        <a:p>
          <a:endParaRPr lang="de-DE" sz="2000"/>
        </a:p>
      </dgm:t>
    </dgm:pt>
    <dgm:pt modelId="{A391A407-E3D3-42A1-BFB5-86344C0F71A0}">
      <dgm:prSet phldrT="[Text]" custT="1"/>
      <dgm:spPr>
        <a:solidFill>
          <a:srgbClr val="0E3C66"/>
        </a:solidFill>
      </dgm:spPr>
      <dgm:t>
        <a:bodyPr/>
        <a:lstStyle/>
        <a:p>
          <a:r>
            <a:rPr lang="de-AT" altLang="de-DE" sz="2000" b="0" i="0">
              <a:solidFill>
                <a:schemeClr val="bg1"/>
              </a:solidFill>
              <a:latin typeface="Lato Regular" panose="020F0502020204030203" pitchFamily="34" charset="77"/>
              <a:ea typeface="Verdana" panose="020B0604030504040204" pitchFamily="34" charset="0"/>
              <a:cs typeface="Verdana" panose="020B0604030504040204" pitchFamily="34" charset="0"/>
            </a:rPr>
            <a:t>Best Practices und Tools aufzeigen, Wissen     vermitteln</a:t>
          </a:r>
          <a:endParaRPr lang="de-DE" sz="2000"/>
        </a:p>
      </dgm:t>
    </dgm:pt>
    <dgm:pt modelId="{870E775F-5713-4D43-8520-D21C6190587F}" type="parTrans" cxnId="{DC8273B3-729D-42BE-ACB5-D879341B679D}">
      <dgm:prSet/>
      <dgm:spPr/>
      <dgm:t>
        <a:bodyPr/>
        <a:lstStyle/>
        <a:p>
          <a:endParaRPr lang="de-DE" sz="2000"/>
        </a:p>
      </dgm:t>
    </dgm:pt>
    <dgm:pt modelId="{7DB9F1FF-3EFC-48CE-BE24-9306DAC1F0E4}" type="sibTrans" cxnId="{DC8273B3-729D-42BE-ACB5-D879341B679D}">
      <dgm:prSet/>
      <dgm:spPr/>
      <dgm:t>
        <a:bodyPr/>
        <a:lstStyle/>
        <a:p>
          <a:endParaRPr lang="de-DE" sz="2000"/>
        </a:p>
      </dgm:t>
    </dgm:pt>
    <dgm:pt modelId="{0051F5DD-B830-41E4-8D3C-88026AFF0CA0}">
      <dgm:prSet phldrT="[Text]" custT="1"/>
      <dgm:spPr>
        <a:solidFill>
          <a:srgbClr val="095A75"/>
        </a:solidFill>
      </dgm:spPr>
      <dgm:t>
        <a:bodyPr/>
        <a:lstStyle/>
        <a:p>
          <a:r>
            <a:rPr lang="de-AT" altLang="de-DE" sz="2000" b="0" i="0" noProof="0">
              <a:solidFill>
                <a:schemeClr val="bg1"/>
              </a:solidFill>
              <a:latin typeface="Lato Regular" panose="020F0502020204030203" pitchFamily="34" charset="77"/>
              <a:ea typeface="Verdana" panose="020B0604030504040204" pitchFamily="34" charset="0"/>
              <a:cs typeface="Verdana" panose="020B0604030504040204" pitchFamily="34" charset="0"/>
            </a:rPr>
            <a:t>Menschen und Unternehmen vernetzen</a:t>
          </a:r>
          <a:endParaRPr lang="de-DE" sz="2000"/>
        </a:p>
      </dgm:t>
    </dgm:pt>
    <dgm:pt modelId="{13310685-34D5-4B5B-9C4A-60B89A8FC012}" type="parTrans" cxnId="{84BFCE28-952F-4AF6-8512-4B9E011632D5}">
      <dgm:prSet/>
      <dgm:spPr/>
      <dgm:t>
        <a:bodyPr/>
        <a:lstStyle/>
        <a:p>
          <a:endParaRPr lang="de-DE" sz="2000"/>
        </a:p>
      </dgm:t>
    </dgm:pt>
    <dgm:pt modelId="{8C96812B-FFBB-45F4-B8CD-C815D2C69C3A}" type="sibTrans" cxnId="{84BFCE28-952F-4AF6-8512-4B9E011632D5}">
      <dgm:prSet/>
      <dgm:spPr/>
      <dgm:t>
        <a:bodyPr/>
        <a:lstStyle/>
        <a:p>
          <a:endParaRPr lang="de-DE" sz="2000"/>
        </a:p>
      </dgm:t>
    </dgm:pt>
    <dgm:pt modelId="{6E49D46B-0F46-445F-9800-447E55DE3DDA}" type="pres">
      <dgm:prSet presAssocID="{B318DA01-18F6-41D7-BD70-2272C732A6A6}" presName="diagram" presStyleCnt="0">
        <dgm:presLayoutVars>
          <dgm:dir/>
          <dgm:resizeHandles val="exact"/>
        </dgm:presLayoutVars>
      </dgm:prSet>
      <dgm:spPr/>
    </dgm:pt>
    <dgm:pt modelId="{EF804265-EA08-406E-B7ED-FCF4345BC0C0}" type="pres">
      <dgm:prSet presAssocID="{F4BC45FE-2193-4A02-9F34-3A9EA37B2F63}" presName="node" presStyleLbl="node1" presStyleIdx="0" presStyleCnt="5">
        <dgm:presLayoutVars>
          <dgm:bulletEnabled val="1"/>
        </dgm:presLayoutVars>
      </dgm:prSet>
      <dgm:spPr/>
    </dgm:pt>
    <dgm:pt modelId="{B1DBD9BC-3475-4046-A9E8-CA61F67921BA}" type="pres">
      <dgm:prSet presAssocID="{77BC2FC5-66CD-4445-B9F1-8DA67B7D2D59}" presName="sibTrans" presStyleCnt="0"/>
      <dgm:spPr/>
    </dgm:pt>
    <dgm:pt modelId="{54CA1DC1-C2E6-4A0B-BE90-EB1B89F1509F}" type="pres">
      <dgm:prSet presAssocID="{A391A407-E3D3-42A1-BFB5-86344C0F71A0}" presName="node" presStyleLbl="node1" presStyleIdx="1" presStyleCnt="5">
        <dgm:presLayoutVars>
          <dgm:bulletEnabled val="1"/>
        </dgm:presLayoutVars>
      </dgm:prSet>
      <dgm:spPr/>
    </dgm:pt>
    <dgm:pt modelId="{18D29663-451D-41B6-95BF-29FD379618C6}" type="pres">
      <dgm:prSet presAssocID="{7DB9F1FF-3EFC-48CE-BE24-9306DAC1F0E4}" presName="sibTrans" presStyleCnt="0"/>
      <dgm:spPr/>
    </dgm:pt>
    <dgm:pt modelId="{E43AFB65-A9F2-453C-ABF1-9DE3E667242B}" type="pres">
      <dgm:prSet presAssocID="{0051F5DD-B830-41E4-8D3C-88026AFF0CA0}" presName="node" presStyleLbl="node1" presStyleIdx="2" presStyleCnt="5">
        <dgm:presLayoutVars>
          <dgm:bulletEnabled val="1"/>
        </dgm:presLayoutVars>
      </dgm:prSet>
      <dgm:spPr/>
    </dgm:pt>
    <dgm:pt modelId="{1E2DE747-1F7F-6840-B5D1-F86B1ED5BC94}" type="pres">
      <dgm:prSet presAssocID="{8C96812B-FFBB-45F4-B8CD-C815D2C69C3A}" presName="sibTrans" presStyleCnt="0"/>
      <dgm:spPr/>
    </dgm:pt>
    <dgm:pt modelId="{8C7476B5-1023-4085-9072-D128185EDAD2}" type="pres">
      <dgm:prSet presAssocID="{9787CCE6-F6CF-44B9-96C4-3F26BEF15FFD}" presName="node" presStyleLbl="node1" presStyleIdx="3" presStyleCnt="5">
        <dgm:presLayoutVars>
          <dgm:bulletEnabled val="1"/>
        </dgm:presLayoutVars>
      </dgm:prSet>
      <dgm:spPr/>
    </dgm:pt>
    <dgm:pt modelId="{987253A2-2640-4571-B0E6-269770462BBB}" type="pres">
      <dgm:prSet presAssocID="{F477DC20-D29E-464A-96F8-34DFD0EE8835}" presName="sibTrans" presStyleCnt="0"/>
      <dgm:spPr/>
    </dgm:pt>
    <dgm:pt modelId="{17BB8CFE-627D-4C4E-B93F-E5DDC6D810C8}" type="pres">
      <dgm:prSet presAssocID="{D7F54E56-45BF-4F99-A3E5-15B5C34560BB}" presName="node" presStyleLbl="node1" presStyleIdx="4" presStyleCnt="5">
        <dgm:presLayoutVars>
          <dgm:bulletEnabled val="1"/>
        </dgm:presLayoutVars>
      </dgm:prSet>
      <dgm:spPr/>
    </dgm:pt>
  </dgm:ptLst>
  <dgm:cxnLst>
    <dgm:cxn modelId="{84BFCE28-952F-4AF6-8512-4B9E011632D5}" srcId="{B318DA01-18F6-41D7-BD70-2272C732A6A6}" destId="{0051F5DD-B830-41E4-8D3C-88026AFF0CA0}" srcOrd="2" destOrd="0" parTransId="{13310685-34D5-4B5B-9C4A-60B89A8FC012}" sibTransId="{8C96812B-FFBB-45F4-B8CD-C815D2C69C3A}"/>
    <dgm:cxn modelId="{12727629-A065-48BF-93F9-B5A35EEA5595}" srcId="{B318DA01-18F6-41D7-BD70-2272C732A6A6}" destId="{F4BC45FE-2193-4A02-9F34-3A9EA37B2F63}" srcOrd="0" destOrd="0" parTransId="{E9328582-ACD8-4A9D-BFB0-5598D149F5CF}" sibTransId="{77BC2FC5-66CD-4445-B9F1-8DA67B7D2D59}"/>
    <dgm:cxn modelId="{5468A530-2208-6446-9993-AAEE95A6CD96}" type="presOf" srcId="{9787CCE6-F6CF-44B9-96C4-3F26BEF15FFD}" destId="{8C7476B5-1023-4085-9072-D128185EDAD2}" srcOrd="0" destOrd="0" presId="urn:microsoft.com/office/officeart/2005/8/layout/default"/>
    <dgm:cxn modelId="{D8CF303D-4520-4E7C-8FEF-60DA1B0C56CF}" srcId="{B318DA01-18F6-41D7-BD70-2272C732A6A6}" destId="{D7F54E56-45BF-4F99-A3E5-15B5C34560BB}" srcOrd="4" destOrd="0" parTransId="{D2ECB3A3-14CA-48E7-8023-034FD26035DE}" sibTransId="{B3990391-C1DB-4B2F-94C6-9A5C9DD6EF64}"/>
    <dgm:cxn modelId="{94114A86-D6CB-9B42-81EE-67B93A865937}" type="presOf" srcId="{A391A407-E3D3-42A1-BFB5-86344C0F71A0}" destId="{54CA1DC1-C2E6-4A0B-BE90-EB1B89F1509F}" srcOrd="0" destOrd="0" presId="urn:microsoft.com/office/officeart/2005/8/layout/default"/>
    <dgm:cxn modelId="{6D58CE87-7DE1-4B71-A661-7F97D7ADCD54}" type="presOf" srcId="{B318DA01-18F6-41D7-BD70-2272C732A6A6}" destId="{6E49D46B-0F46-445F-9800-447E55DE3DDA}" srcOrd="0" destOrd="0" presId="urn:microsoft.com/office/officeart/2005/8/layout/default"/>
    <dgm:cxn modelId="{C1ECBF97-04F5-994F-99D6-6508F9185F12}" type="presOf" srcId="{D7F54E56-45BF-4F99-A3E5-15B5C34560BB}" destId="{17BB8CFE-627D-4C4E-B93F-E5DDC6D810C8}" srcOrd="0" destOrd="0" presId="urn:microsoft.com/office/officeart/2005/8/layout/default"/>
    <dgm:cxn modelId="{DC8273B3-729D-42BE-ACB5-D879341B679D}" srcId="{B318DA01-18F6-41D7-BD70-2272C732A6A6}" destId="{A391A407-E3D3-42A1-BFB5-86344C0F71A0}" srcOrd="1" destOrd="0" parTransId="{870E775F-5713-4D43-8520-D21C6190587F}" sibTransId="{7DB9F1FF-3EFC-48CE-BE24-9306DAC1F0E4}"/>
    <dgm:cxn modelId="{C9601AC1-DC28-0745-985B-709DDA4C7845}" type="presOf" srcId="{0051F5DD-B830-41E4-8D3C-88026AFF0CA0}" destId="{E43AFB65-A9F2-453C-ABF1-9DE3E667242B}" srcOrd="0" destOrd="0" presId="urn:microsoft.com/office/officeart/2005/8/layout/default"/>
    <dgm:cxn modelId="{66809CE0-0FB8-1042-A388-3C02B05F1091}" type="presOf" srcId="{F4BC45FE-2193-4A02-9F34-3A9EA37B2F63}" destId="{EF804265-EA08-406E-B7ED-FCF4345BC0C0}" srcOrd="0" destOrd="0" presId="urn:microsoft.com/office/officeart/2005/8/layout/default"/>
    <dgm:cxn modelId="{F80BB3EE-B79E-4141-9176-1BB287A439C2}" srcId="{B318DA01-18F6-41D7-BD70-2272C732A6A6}" destId="{9787CCE6-F6CF-44B9-96C4-3F26BEF15FFD}" srcOrd="3" destOrd="0" parTransId="{7A6EB5E3-1563-442D-BF3A-AECE5540C238}" sibTransId="{F477DC20-D29E-464A-96F8-34DFD0EE8835}"/>
    <dgm:cxn modelId="{C6C9312B-1DAC-8A41-99A2-31AA57EC836B}" type="presParOf" srcId="{6E49D46B-0F46-445F-9800-447E55DE3DDA}" destId="{EF804265-EA08-406E-B7ED-FCF4345BC0C0}" srcOrd="0" destOrd="0" presId="urn:microsoft.com/office/officeart/2005/8/layout/default"/>
    <dgm:cxn modelId="{2A071865-F3E2-E742-86CD-6996F0A8B1F7}" type="presParOf" srcId="{6E49D46B-0F46-445F-9800-447E55DE3DDA}" destId="{B1DBD9BC-3475-4046-A9E8-CA61F67921BA}" srcOrd="1" destOrd="0" presId="urn:microsoft.com/office/officeart/2005/8/layout/default"/>
    <dgm:cxn modelId="{566E6300-F8D3-3E46-BE46-5F29919F7B9C}" type="presParOf" srcId="{6E49D46B-0F46-445F-9800-447E55DE3DDA}" destId="{54CA1DC1-C2E6-4A0B-BE90-EB1B89F1509F}" srcOrd="2" destOrd="0" presId="urn:microsoft.com/office/officeart/2005/8/layout/default"/>
    <dgm:cxn modelId="{9CE8B585-03F3-8A44-877C-5FF68E0C41C7}" type="presParOf" srcId="{6E49D46B-0F46-445F-9800-447E55DE3DDA}" destId="{18D29663-451D-41B6-95BF-29FD379618C6}" srcOrd="3" destOrd="0" presId="urn:microsoft.com/office/officeart/2005/8/layout/default"/>
    <dgm:cxn modelId="{49C1CA19-B624-8944-B4BD-40041BD8203B}" type="presParOf" srcId="{6E49D46B-0F46-445F-9800-447E55DE3DDA}" destId="{E43AFB65-A9F2-453C-ABF1-9DE3E667242B}" srcOrd="4" destOrd="0" presId="urn:microsoft.com/office/officeart/2005/8/layout/default"/>
    <dgm:cxn modelId="{F0A76D24-21EA-194B-B1C0-05118F2D39BE}" type="presParOf" srcId="{6E49D46B-0F46-445F-9800-447E55DE3DDA}" destId="{1E2DE747-1F7F-6840-B5D1-F86B1ED5BC94}" srcOrd="5" destOrd="0" presId="urn:microsoft.com/office/officeart/2005/8/layout/default"/>
    <dgm:cxn modelId="{9A22B339-581E-3548-B2D8-7C110B3626F3}" type="presParOf" srcId="{6E49D46B-0F46-445F-9800-447E55DE3DDA}" destId="{8C7476B5-1023-4085-9072-D128185EDAD2}" srcOrd="6" destOrd="0" presId="urn:microsoft.com/office/officeart/2005/8/layout/default"/>
    <dgm:cxn modelId="{C322B8BC-6A5E-7542-A732-F56175CB952D}" type="presParOf" srcId="{6E49D46B-0F46-445F-9800-447E55DE3DDA}" destId="{987253A2-2640-4571-B0E6-269770462BBB}" srcOrd="7" destOrd="0" presId="urn:microsoft.com/office/officeart/2005/8/layout/default"/>
    <dgm:cxn modelId="{0A3735D0-B51D-6F47-968E-FE64F5436879}" type="presParOf" srcId="{6E49D46B-0F46-445F-9800-447E55DE3DDA}" destId="{17BB8CFE-627D-4C4E-B93F-E5DDC6D810C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EE5A80-18E2-46EB-A9EA-EA6FCE31017F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2AC1F004-4296-49E6-B244-D7B503697B4B}">
      <dgm:prSet phldrT="[Text]" custT="1"/>
      <dgm:spPr>
        <a:solidFill>
          <a:srgbClr val="059B9A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0" tIns="0" rIns="0" bIns="0"/>
        <a:lstStyle/>
        <a:p>
          <a:r>
            <a:rPr lang="de-DE" sz="1800"/>
            <a:t>Digitalisierung</a:t>
          </a:r>
          <a:endParaRPr lang="de-AT" sz="1800"/>
        </a:p>
      </dgm:t>
    </dgm:pt>
    <dgm:pt modelId="{03B308AD-2AC0-4D04-948C-FC6DC9F05E22}" type="parTrans" cxnId="{80E82207-455C-4D4D-9366-22237D362969}">
      <dgm:prSet/>
      <dgm:spPr/>
      <dgm:t>
        <a:bodyPr/>
        <a:lstStyle/>
        <a:p>
          <a:endParaRPr lang="de-AT" sz="1800"/>
        </a:p>
      </dgm:t>
    </dgm:pt>
    <dgm:pt modelId="{61592976-C6D2-484A-8995-DCFB5ED5AA4B}" type="sibTrans" cxnId="{80E82207-455C-4D4D-9366-22237D362969}">
      <dgm:prSet/>
      <dgm:spPr/>
      <dgm:t>
        <a:bodyPr/>
        <a:lstStyle/>
        <a:p>
          <a:endParaRPr lang="de-AT" sz="1800"/>
        </a:p>
      </dgm:t>
    </dgm:pt>
    <dgm:pt modelId="{4D99B23E-F13B-4517-88E5-8AA50B64AA7A}">
      <dgm:prSet phldrT="[Text]" custT="1"/>
      <dgm:spPr>
        <a:solidFill>
          <a:srgbClr val="059B9A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0"/>
        <a:lstStyle/>
        <a:p>
          <a:r>
            <a:rPr lang="de-DE" sz="1800"/>
            <a:t>Innovation</a:t>
          </a:r>
          <a:endParaRPr lang="de-AT" sz="1800"/>
        </a:p>
      </dgm:t>
    </dgm:pt>
    <dgm:pt modelId="{E0A95DE3-E540-428D-8EBD-1CD751296D3A}" type="parTrans" cxnId="{783B071B-A411-44AE-84BE-A7CAC01F93F3}">
      <dgm:prSet/>
      <dgm:spPr/>
      <dgm:t>
        <a:bodyPr/>
        <a:lstStyle/>
        <a:p>
          <a:endParaRPr lang="de-AT" sz="1800"/>
        </a:p>
      </dgm:t>
    </dgm:pt>
    <dgm:pt modelId="{6A3DDC8D-AA36-4923-BED7-9479D39D2FE3}" type="sibTrans" cxnId="{783B071B-A411-44AE-84BE-A7CAC01F93F3}">
      <dgm:prSet/>
      <dgm:spPr/>
      <dgm:t>
        <a:bodyPr/>
        <a:lstStyle/>
        <a:p>
          <a:endParaRPr lang="de-AT" sz="1800"/>
        </a:p>
      </dgm:t>
    </dgm:pt>
    <dgm:pt modelId="{B5D625A7-833E-47A2-8CB1-CB030E36F9F6}">
      <dgm:prSet phldrT="[Text]" custT="1"/>
      <dgm:spPr>
        <a:solidFill>
          <a:srgbClr val="059B9A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0"/>
        <a:lstStyle/>
        <a:p>
          <a:r>
            <a:rPr lang="de-DE" sz="1800"/>
            <a:t>Digital Findet Stadt</a:t>
          </a:r>
          <a:endParaRPr lang="de-AT" sz="1800"/>
        </a:p>
      </dgm:t>
    </dgm:pt>
    <dgm:pt modelId="{EAC5A446-0678-48C5-93F9-5BD077FC03B7}" type="parTrans" cxnId="{601D086A-4465-49EA-AF6F-5A1A741E3965}">
      <dgm:prSet/>
      <dgm:spPr/>
      <dgm:t>
        <a:bodyPr/>
        <a:lstStyle/>
        <a:p>
          <a:endParaRPr lang="de-AT" sz="1800"/>
        </a:p>
      </dgm:t>
    </dgm:pt>
    <dgm:pt modelId="{F961169F-9DCA-4187-BC50-1E2E557809DF}" type="sibTrans" cxnId="{601D086A-4465-49EA-AF6F-5A1A741E3965}">
      <dgm:prSet/>
      <dgm:spPr/>
      <dgm:t>
        <a:bodyPr/>
        <a:lstStyle/>
        <a:p>
          <a:endParaRPr lang="de-AT" sz="1800"/>
        </a:p>
      </dgm:t>
    </dgm:pt>
    <dgm:pt modelId="{6334164D-157E-41EF-9CDE-DB4F8AF75B79}">
      <dgm:prSet phldrT="[Text]" custT="1"/>
      <dgm:spPr>
        <a:solidFill>
          <a:srgbClr val="059B9A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0" tIns="0" rIns="0" bIns="0"/>
        <a:lstStyle/>
        <a:p>
          <a:r>
            <a:rPr lang="de-DE" sz="1800"/>
            <a:t>Nachhaltigkeit</a:t>
          </a:r>
          <a:endParaRPr lang="de-AT" sz="1800"/>
        </a:p>
      </dgm:t>
    </dgm:pt>
    <dgm:pt modelId="{41373984-75BA-44B3-A170-6197E24FA4AB}" type="parTrans" cxnId="{C8BC33C3-EE3B-4AF6-AD7C-BF6E88D2AC42}">
      <dgm:prSet/>
      <dgm:spPr/>
      <dgm:t>
        <a:bodyPr/>
        <a:lstStyle/>
        <a:p>
          <a:endParaRPr lang="de-AT" sz="1800"/>
        </a:p>
      </dgm:t>
    </dgm:pt>
    <dgm:pt modelId="{64458033-6DEA-460A-BD9F-C86302535418}" type="sibTrans" cxnId="{C8BC33C3-EE3B-4AF6-AD7C-BF6E88D2AC42}">
      <dgm:prSet/>
      <dgm:spPr/>
      <dgm:t>
        <a:bodyPr/>
        <a:lstStyle/>
        <a:p>
          <a:endParaRPr lang="de-AT" sz="1800"/>
        </a:p>
      </dgm:t>
    </dgm:pt>
    <dgm:pt modelId="{BBB0F5A9-C61C-48B8-A422-CCAA25215847}" type="pres">
      <dgm:prSet presAssocID="{CDEE5A80-18E2-46EB-A9EA-EA6FCE31017F}" presName="compositeShape" presStyleCnt="0">
        <dgm:presLayoutVars>
          <dgm:chMax val="9"/>
          <dgm:dir/>
          <dgm:resizeHandles val="exact"/>
        </dgm:presLayoutVars>
      </dgm:prSet>
      <dgm:spPr/>
    </dgm:pt>
    <dgm:pt modelId="{C170A7CA-68D7-4831-A248-B00B2F08D275}" type="pres">
      <dgm:prSet presAssocID="{CDEE5A80-18E2-46EB-A9EA-EA6FCE31017F}" presName="triangle1" presStyleLbl="node1" presStyleIdx="0" presStyleCnt="4" custLinFactNeighborX="-213" custLinFactNeighborY="-949">
        <dgm:presLayoutVars>
          <dgm:bulletEnabled val="1"/>
        </dgm:presLayoutVars>
      </dgm:prSet>
      <dgm:spPr/>
    </dgm:pt>
    <dgm:pt modelId="{E4B2691F-C4DC-4F0B-917F-7056A7487AE0}" type="pres">
      <dgm:prSet presAssocID="{CDEE5A80-18E2-46EB-A9EA-EA6FCE31017F}" presName="triangle2" presStyleLbl="node1" presStyleIdx="1" presStyleCnt="4">
        <dgm:presLayoutVars>
          <dgm:bulletEnabled val="1"/>
        </dgm:presLayoutVars>
      </dgm:prSet>
      <dgm:spPr/>
    </dgm:pt>
    <dgm:pt modelId="{D8DB6738-85D1-481A-ADD5-A1C45186C715}" type="pres">
      <dgm:prSet presAssocID="{CDEE5A80-18E2-46EB-A9EA-EA6FCE31017F}" presName="triangle3" presStyleLbl="node1" presStyleIdx="2" presStyleCnt="4">
        <dgm:presLayoutVars>
          <dgm:bulletEnabled val="1"/>
        </dgm:presLayoutVars>
      </dgm:prSet>
      <dgm:spPr/>
    </dgm:pt>
    <dgm:pt modelId="{5C6D3B42-A18C-4B0F-A1D9-EC44C30FFAA2}" type="pres">
      <dgm:prSet presAssocID="{CDEE5A80-18E2-46EB-A9EA-EA6FCE31017F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80E82207-455C-4D4D-9366-22237D362969}" srcId="{CDEE5A80-18E2-46EB-A9EA-EA6FCE31017F}" destId="{2AC1F004-4296-49E6-B244-D7B503697B4B}" srcOrd="0" destOrd="0" parTransId="{03B308AD-2AC0-4D04-948C-FC6DC9F05E22}" sibTransId="{61592976-C6D2-484A-8995-DCFB5ED5AA4B}"/>
    <dgm:cxn modelId="{783B071B-A411-44AE-84BE-A7CAC01F93F3}" srcId="{CDEE5A80-18E2-46EB-A9EA-EA6FCE31017F}" destId="{4D99B23E-F13B-4517-88E5-8AA50B64AA7A}" srcOrd="1" destOrd="0" parTransId="{E0A95DE3-E540-428D-8EBD-1CD751296D3A}" sibTransId="{6A3DDC8D-AA36-4923-BED7-9479D39D2FE3}"/>
    <dgm:cxn modelId="{4F820C2A-F31F-46DB-8496-45053444A265}" type="presOf" srcId="{6334164D-157E-41EF-9CDE-DB4F8AF75B79}" destId="{5C6D3B42-A18C-4B0F-A1D9-EC44C30FFAA2}" srcOrd="0" destOrd="0" presId="urn:microsoft.com/office/officeart/2005/8/layout/pyramid4"/>
    <dgm:cxn modelId="{9A72FC3B-C469-4CE9-9D02-AC39492B5FF6}" type="presOf" srcId="{2AC1F004-4296-49E6-B244-D7B503697B4B}" destId="{C170A7CA-68D7-4831-A248-B00B2F08D275}" srcOrd="0" destOrd="0" presId="urn:microsoft.com/office/officeart/2005/8/layout/pyramid4"/>
    <dgm:cxn modelId="{8C44A843-01C9-4018-84CD-9B0C19A7E107}" type="presOf" srcId="{CDEE5A80-18E2-46EB-A9EA-EA6FCE31017F}" destId="{BBB0F5A9-C61C-48B8-A422-CCAA25215847}" srcOrd="0" destOrd="0" presId="urn:microsoft.com/office/officeart/2005/8/layout/pyramid4"/>
    <dgm:cxn modelId="{601D086A-4465-49EA-AF6F-5A1A741E3965}" srcId="{CDEE5A80-18E2-46EB-A9EA-EA6FCE31017F}" destId="{B5D625A7-833E-47A2-8CB1-CB030E36F9F6}" srcOrd="2" destOrd="0" parTransId="{EAC5A446-0678-48C5-93F9-5BD077FC03B7}" sibTransId="{F961169F-9DCA-4187-BC50-1E2E557809DF}"/>
    <dgm:cxn modelId="{16721399-748F-4E43-B1F1-93725A13BBA3}" type="presOf" srcId="{B5D625A7-833E-47A2-8CB1-CB030E36F9F6}" destId="{D8DB6738-85D1-481A-ADD5-A1C45186C715}" srcOrd="0" destOrd="0" presId="urn:microsoft.com/office/officeart/2005/8/layout/pyramid4"/>
    <dgm:cxn modelId="{C8BC33C3-EE3B-4AF6-AD7C-BF6E88D2AC42}" srcId="{CDEE5A80-18E2-46EB-A9EA-EA6FCE31017F}" destId="{6334164D-157E-41EF-9CDE-DB4F8AF75B79}" srcOrd="3" destOrd="0" parTransId="{41373984-75BA-44B3-A170-6197E24FA4AB}" sibTransId="{64458033-6DEA-460A-BD9F-C86302535418}"/>
    <dgm:cxn modelId="{9E6C56EC-DCFC-4ADC-BC39-772CA9962104}" type="presOf" srcId="{4D99B23E-F13B-4517-88E5-8AA50B64AA7A}" destId="{E4B2691F-C4DC-4F0B-917F-7056A7487AE0}" srcOrd="0" destOrd="0" presId="urn:microsoft.com/office/officeart/2005/8/layout/pyramid4"/>
    <dgm:cxn modelId="{85D86E6D-52BF-4E5C-8043-AE3CF2C284BE}" type="presParOf" srcId="{BBB0F5A9-C61C-48B8-A422-CCAA25215847}" destId="{C170A7CA-68D7-4831-A248-B00B2F08D275}" srcOrd="0" destOrd="0" presId="urn:microsoft.com/office/officeart/2005/8/layout/pyramid4"/>
    <dgm:cxn modelId="{B40A6BF0-EA73-46E6-B942-2B5E8030C702}" type="presParOf" srcId="{BBB0F5A9-C61C-48B8-A422-CCAA25215847}" destId="{E4B2691F-C4DC-4F0B-917F-7056A7487AE0}" srcOrd="1" destOrd="0" presId="urn:microsoft.com/office/officeart/2005/8/layout/pyramid4"/>
    <dgm:cxn modelId="{B92D264E-926F-49E8-8852-A9214AC66482}" type="presParOf" srcId="{BBB0F5A9-C61C-48B8-A422-CCAA25215847}" destId="{D8DB6738-85D1-481A-ADD5-A1C45186C715}" srcOrd="2" destOrd="0" presId="urn:microsoft.com/office/officeart/2005/8/layout/pyramid4"/>
    <dgm:cxn modelId="{40E80EB5-A095-4327-93C4-E781565915B5}" type="presParOf" srcId="{BBB0F5A9-C61C-48B8-A422-CCAA25215847}" destId="{5C6D3B42-A18C-4B0F-A1D9-EC44C30FFAA2}" srcOrd="3" destOrd="0" presId="urn:microsoft.com/office/officeart/2005/8/layout/pyramid4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04265-EA08-406E-B7ED-FCF4345BC0C0}">
      <dsp:nvSpPr>
        <dsp:cNvPr id="0" name=""/>
        <dsp:cNvSpPr/>
      </dsp:nvSpPr>
      <dsp:spPr>
        <a:xfrm>
          <a:off x="4498" y="110214"/>
          <a:ext cx="2435734" cy="1461440"/>
        </a:xfrm>
        <a:prstGeom prst="rect">
          <a:avLst/>
        </a:prstGeom>
        <a:solidFill>
          <a:srgbClr val="0C05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Probleme &amp; Herausforderungen der Branche ermitteln</a:t>
          </a:r>
          <a:endParaRPr lang="de-DE" sz="2000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4498" y="110214"/>
        <a:ext cx="2435734" cy="1461440"/>
      </dsp:txXfrm>
    </dsp:sp>
    <dsp:sp modelId="{54CA1DC1-C2E6-4A0B-BE90-EB1B89F1509F}">
      <dsp:nvSpPr>
        <dsp:cNvPr id="0" name=""/>
        <dsp:cNvSpPr/>
      </dsp:nvSpPr>
      <dsp:spPr>
        <a:xfrm>
          <a:off x="2683806" y="110214"/>
          <a:ext cx="2435734" cy="1461440"/>
        </a:xfrm>
        <a:prstGeom prst="rect">
          <a:avLst/>
        </a:prstGeom>
        <a:solidFill>
          <a:srgbClr val="0E3C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altLang="de-DE" sz="2000" b="0" i="0" kern="1200">
              <a:solidFill>
                <a:schemeClr val="bg1"/>
              </a:solidFill>
              <a:latin typeface="Lato Regular" panose="020F0502020204030203" pitchFamily="34" charset="77"/>
              <a:ea typeface="Verdana" panose="020B0604030504040204" pitchFamily="34" charset="0"/>
              <a:cs typeface="Verdana" panose="020B0604030504040204" pitchFamily="34" charset="0"/>
            </a:rPr>
            <a:t>Best Practices und Tools aufzeigen, Wissen     vermitteln</a:t>
          </a:r>
          <a:endParaRPr lang="de-DE" sz="2000" kern="1200"/>
        </a:p>
      </dsp:txBody>
      <dsp:txXfrm>
        <a:off x="2683806" y="110214"/>
        <a:ext cx="2435734" cy="1461440"/>
      </dsp:txXfrm>
    </dsp:sp>
    <dsp:sp modelId="{E43AFB65-A9F2-453C-ABF1-9DE3E667242B}">
      <dsp:nvSpPr>
        <dsp:cNvPr id="0" name=""/>
        <dsp:cNvSpPr/>
      </dsp:nvSpPr>
      <dsp:spPr>
        <a:xfrm>
          <a:off x="5363113" y="110214"/>
          <a:ext cx="2435734" cy="1461440"/>
        </a:xfrm>
        <a:prstGeom prst="rect">
          <a:avLst/>
        </a:prstGeom>
        <a:solidFill>
          <a:srgbClr val="095A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altLang="de-DE" sz="2000" b="0" i="0" kern="1200" noProof="0">
              <a:solidFill>
                <a:schemeClr val="bg1"/>
              </a:solidFill>
              <a:latin typeface="Lato Regular" panose="020F0502020204030203" pitchFamily="34" charset="77"/>
              <a:ea typeface="Verdana" panose="020B0604030504040204" pitchFamily="34" charset="0"/>
              <a:cs typeface="Verdana" panose="020B0604030504040204" pitchFamily="34" charset="0"/>
            </a:rPr>
            <a:t>Menschen und Unternehmen vernetzen</a:t>
          </a:r>
          <a:endParaRPr lang="de-DE" sz="2000" kern="1200"/>
        </a:p>
      </dsp:txBody>
      <dsp:txXfrm>
        <a:off x="5363113" y="110214"/>
        <a:ext cx="2435734" cy="1461440"/>
      </dsp:txXfrm>
    </dsp:sp>
    <dsp:sp modelId="{8C7476B5-1023-4085-9072-D128185EDAD2}">
      <dsp:nvSpPr>
        <dsp:cNvPr id="0" name=""/>
        <dsp:cNvSpPr/>
      </dsp:nvSpPr>
      <dsp:spPr>
        <a:xfrm>
          <a:off x="8042421" y="110214"/>
          <a:ext cx="2435734" cy="1461440"/>
        </a:xfrm>
        <a:prstGeom prst="rect">
          <a:avLst/>
        </a:prstGeom>
        <a:solidFill>
          <a:srgbClr val="059B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altLang="de-DE" sz="2000" b="0" i="0" kern="1200">
              <a:solidFill>
                <a:schemeClr val="bg1"/>
              </a:solidFill>
              <a:latin typeface="Lato Regular" panose="020F0502020204030203" pitchFamily="34" charset="77"/>
              <a:ea typeface="Verdana" panose="020B0604030504040204" pitchFamily="34" charset="0"/>
            </a:rPr>
            <a:t>Digitale Lösungen gemeinsam entwickeln</a:t>
          </a:r>
        </a:p>
      </dsp:txBody>
      <dsp:txXfrm>
        <a:off x="8042421" y="110214"/>
        <a:ext cx="2435734" cy="1461440"/>
      </dsp:txXfrm>
    </dsp:sp>
    <dsp:sp modelId="{17BB8CFE-627D-4C4E-B93F-E5DDC6D810C8}">
      <dsp:nvSpPr>
        <dsp:cNvPr id="0" name=""/>
        <dsp:cNvSpPr/>
      </dsp:nvSpPr>
      <dsp:spPr>
        <a:xfrm>
          <a:off x="10721729" y="110214"/>
          <a:ext cx="2435734" cy="1461440"/>
        </a:xfrm>
        <a:prstGeom prst="rect">
          <a:avLst/>
        </a:prstGeom>
        <a:solidFill>
          <a:srgbClr val="53BA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altLang="de-DE" sz="2000" b="0" i="0" kern="1200">
              <a:solidFill>
                <a:schemeClr val="bg1"/>
              </a:solidFill>
              <a:latin typeface="Lato Regular" panose="020F0502020204030203" pitchFamily="34" charset="77"/>
              <a:ea typeface="Verdana" panose="020B0604030504040204" pitchFamily="34" charset="0"/>
            </a:rPr>
            <a:t>Produkte und Services     umsetzen</a:t>
          </a:r>
        </a:p>
      </dsp:txBody>
      <dsp:txXfrm>
        <a:off x="10721729" y="110214"/>
        <a:ext cx="2435734" cy="1461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0A7CA-68D7-4831-A248-B00B2F08D275}">
      <dsp:nvSpPr>
        <dsp:cNvPr id="0" name=""/>
        <dsp:cNvSpPr/>
      </dsp:nvSpPr>
      <dsp:spPr>
        <a:xfrm>
          <a:off x="3970681" y="0"/>
          <a:ext cx="3186962" cy="3186962"/>
        </a:xfrm>
        <a:prstGeom prst="triangle">
          <a:avLst/>
        </a:prstGeom>
        <a:solidFill>
          <a:srgbClr val="059B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Digitalisierung</a:t>
          </a:r>
          <a:endParaRPr lang="de-AT" sz="1800" kern="1200"/>
        </a:p>
      </dsp:txBody>
      <dsp:txXfrm>
        <a:off x="4767422" y="1593481"/>
        <a:ext cx="1593481" cy="1593481"/>
      </dsp:txXfrm>
    </dsp:sp>
    <dsp:sp modelId="{E4B2691F-C4DC-4F0B-917F-7056A7487AE0}">
      <dsp:nvSpPr>
        <dsp:cNvPr id="0" name=""/>
        <dsp:cNvSpPr/>
      </dsp:nvSpPr>
      <dsp:spPr>
        <a:xfrm>
          <a:off x="2383988" y="3186962"/>
          <a:ext cx="3186962" cy="3186962"/>
        </a:xfrm>
        <a:prstGeom prst="triangle">
          <a:avLst/>
        </a:prstGeom>
        <a:solidFill>
          <a:srgbClr val="059B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Innovation</a:t>
          </a:r>
          <a:endParaRPr lang="de-AT" sz="1800" kern="1200"/>
        </a:p>
      </dsp:txBody>
      <dsp:txXfrm>
        <a:off x="3180729" y="4780443"/>
        <a:ext cx="1593481" cy="1593481"/>
      </dsp:txXfrm>
    </dsp:sp>
    <dsp:sp modelId="{D8DB6738-85D1-481A-ADD5-A1C45186C715}">
      <dsp:nvSpPr>
        <dsp:cNvPr id="0" name=""/>
        <dsp:cNvSpPr/>
      </dsp:nvSpPr>
      <dsp:spPr>
        <a:xfrm rot="10800000">
          <a:off x="3977469" y="3186962"/>
          <a:ext cx="3186962" cy="3186962"/>
        </a:xfrm>
        <a:prstGeom prst="triangle">
          <a:avLst/>
        </a:prstGeom>
        <a:solidFill>
          <a:srgbClr val="059B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Digital Findet Stadt</a:t>
          </a:r>
          <a:endParaRPr lang="de-AT" sz="1800" kern="1200"/>
        </a:p>
      </dsp:txBody>
      <dsp:txXfrm rot="10800000">
        <a:off x="4774209" y="3186962"/>
        <a:ext cx="1593481" cy="1593481"/>
      </dsp:txXfrm>
    </dsp:sp>
    <dsp:sp modelId="{5C6D3B42-A18C-4B0F-A1D9-EC44C30FFAA2}">
      <dsp:nvSpPr>
        <dsp:cNvPr id="0" name=""/>
        <dsp:cNvSpPr/>
      </dsp:nvSpPr>
      <dsp:spPr>
        <a:xfrm>
          <a:off x="5570950" y="3186962"/>
          <a:ext cx="3186962" cy="3186962"/>
        </a:xfrm>
        <a:prstGeom prst="triangle">
          <a:avLst/>
        </a:prstGeom>
        <a:solidFill>
          <a:srgbClr val="059B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Nachhaltigkeit</a:t>
          </a:r>
          <a:endParaRPr lang="de-AT" sz="1800" kern="1200"/>
        </a:p>
      </dsp:txBody>
      <dsp:txXfrm>
        <a:off x="6367691" y="4780443"/>
        <a:ext cx="1593481" cy="1593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EFEE32E-72DF-4B49-8C8E-316BA0A16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6C1931-2CEE-EB42-B985-5F6B69F07B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D15F3-1E98-5247-AAA3-511D93EC6619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D2FB13-6307-874B-B0AA-99E91F26CA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F5F160-0101-0140-8266-9FF189EECD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7BBC1-C9EE-D140-9FD6-79A049C9F0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571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>
            <a:extLst>
              <a:ext uri="{FF2B5EF4-FFF2-40B4-BE49-F238E27FC236}">
                <a16:creationId xmlns:a16="http://schemas.microsoft.com/office/drawing/2014/main" id="{2D90E1B2-369E-BA43-BC6D-DF086F004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0" name="AutoShape 2">
            <a:extLst>
              <a:ext uri="{FF2B5EF4-FFF2-40B4-BE49-F238E27FC236}">
                <a16:creationId xmlns:a16="http://schemas.microsoft.com/office/drawing/2014/main" id="{E85288E4-6566-084C-80FB-54B61DE11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1" name="AutoShape 3">
            <a:extLst>
              <a:ext uri="{FF2B5EF4-FFF2-40B4-BE49-F238E27FC236}">
                <a16:creationId xmlns:a16="http://schemas.microsoft.com/office/drawing/2014/main" id="{18883B0E-A3DE-BB4C-92BB-92D7A7522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2" name="AutoShape 4">
            <a:extLst>
              <a:ext uri="{FF2B5EF4-FFF2-40B4-BE49-F238E27FC236}">
                <a16:creationId xmlns:a16="http://schemas.microsoft.com/office/drawing/2014/main" id="{C20685F1-6A7A-9744-AC20-494ECE78A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3" name="AutoShape 5">
            <a:extLst>
              <a:ext uri="{FF2B5EF4-FFF2-40B4-BE49-F238E27FC236}">
                <a16:creationId xmlns:a16="http://schemas.microsoft.com/office/drawing/2014/main" id="{F8852401-1B11-D844-9B50-14B4B5ABE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EEE8A9DB-6EBD-B247-A22B-DB19DE93440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5587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77B28F71-E3DE-F549-AB16-CDB13CEFA3A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/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1F0E1427-10E6-4B48-B8C2-94FFE8CF095C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1838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de-DE"/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27034BE4-1979-C442-ADCC-B1EE8F9BDD6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1837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de-DE"/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EBF3AF1A-0EAE-D24C-9306-FE77038EF45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1838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de-DE"/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1FAFAA9F-7C96-7D41-99E8-CAF6C12568C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1837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CCF90AA7-1F2A-E042-9F36-86F885BA8A29}" type="slidenum">
              <a:rPr lang="en-US" altLang="de-DE"/>
              <a:pPr/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>
            <a:extLst>
              <a:ext uri="{FF2B5EF4-FFF2-40B4-BE49-F238E27FC236}">
                <a16:creationId xmlns:a16="http://schemas.microsoft.com/office/drawing/2014/main" id="{C3AA04ED-1554-4D21-BBA2-36ADC713B0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653" algn="l"/>
                <a:tab pos="1375306" algn="l"/>
                <a:tab pos="2062959" algn="l"/>
                <a:tab pos="275061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653" algn="l"/>
                <a:tab pos="1375306" algn="l"/>
                <a:tab pos="2062959" algn="l"/>
                <a:tab pos="275061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653" algn="l"/>
                <a:tab pos="1375306" algn="l"/>
                <a:tab pos="2062959" algn="l"/>
                <a:tab pos="275061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653" algn="l"/>
                <a:tab pos="1375306" algn="l"/>
                <a:tab pos="2062959" algn="l"/>
                <a:tab pos="275061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653" algn="l"/>
                <a:tab pos="1375306" algn="l"/>
                <a:tab pos="2062959" algn="l"/>
                <a:tab pos="275061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388689" indent="-217153" defTabSz="43430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653" algn="l"/>
                <a:tab pos="1375306" algn="l"/>
                <a:tab pos="2062959" algn="l"/>
                <a:tab pos="275061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822996" indent="-217153" defTabSz="43430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653" algn="l"/>
                <a:tab pos="1375306" algn="l"/>
                <a:tab pos="2062959" algn="l"/>
                <a:tab pos="275061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257304" indent="-217153" defTabSz="43430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653" algn="l"/>
                <a:tab pos="1375306" algn="l"/>
                <a:tab pos="2062959" algn="l"/>
                <a:tab pos="275061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691611" indent="-217153" defTabSz="43430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653" algn="l"/>
                <a:tab pos="1375306" algn="l"/>
                <a:tab pos="2062959" algn="l"/>
                <a:tab pos="275061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687653" algn="l"/>
                <a:tab pos="1375306" algn="l"/>
                <a:tab pos="2062959" algn="l"/>
                <a:tab pos="2750612" algn="l"/>
              </a:tabLst>
              <a:defRPr/>
            </a:pPr>
            <a:fld id="{07DB91CF-D585-42EF-BB63-81013ACFFE97}" type="slidenum"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 panose="020F0502020204030203" pitchFamily="34" charset="77"/>
                <a:ea typeface="Arial Unicode MS" charset="-128"/>
              </a:rPr>
              <a:pPr marL="0" marR="0" lvl="0" indent="0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687653" algn="l"/>
                  <a:tab pos="1375306" algn="l"/>
                  <a:tab pos="2062959" algn="l"/>
                  <a:tab pos="2750612" algn="l"/>
                </a:tabLst>
                <a:defRPr/>
              </a:pPr>
              <a:t>1</a:t>
            </a:fld>
            <a:endParaRPr kumimoji="0" lang="en-US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 panose="020F0502020204030203" pitchFamily="34" charset="77"/>
              <a:ea typeface="Arial Unicode MS" charset="-128"/>
            </a:endParaRPr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3A3AC790-64C4-4BD6-8149-67938CDCF4B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B53C4B5E-E013-47CF-8EB0-C6A9012E2CC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10109" y="4861252"/>
            <a:ext cx="5683847" cy="46059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EAC38-9DA9-F41D-0820-0F1087ED0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8C13A80-C014-27C1-11A0-DD91E0BE8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4463" y="777875"/>
            <a:ext cx="6805612" cy="3827463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DBC97A2-B6B0-78C9-3320-491011D1F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de-DE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Digital Findet Stadt ist „</a:t>
            </a:r>
            <a:r>
              <a:rPr lang="de-DE" sz="120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Lösungsschmiede“ und Plattform </a:t>
            </a:r>
            <a:r>
              <a:rPr lang="de-DE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für digitale Anwendungen in der Bau- und Immobilienwirtschaft.</a:t>
            </a: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086F83-1D20-75E4-858F-BED39208483C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73979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687653" algn="l"/>
                <a:tab pos="1375306" algn="l"/>
                <a:tab pos="2062959" algn="l"/>
                <a:tab pos="2750612" algn="l"/>
              </a:tabLst>
              <a:defRPr/>
            </a:pPr>
            <a:fld id="{CCF90AA7-1F2A-E042-9F36-86F885BA8A29}" type="slidenum">
              <a:rPr kumimoji="0" lang="en-US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 panose="020F0502020204030203" pitchFamily="34" charset="77"/>
                <a:ea typeface="Arial Unicode MS" panose="020B0604020202020204" pitchFamily="34" charset="-128"/>
              </a:rPr>
              <a:pPr marL="0" marR="0" lvl="0" indent="0" algn="r" defTabSz="473979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687653" algn="l"/>
                  <a:tab pos="1375306" algn="l"/>
                  <a:tab pos="2062959" algn="l"/>
                  <a:tab pos="2750612" algn="l"/>
                </a:tabLst>
                <a:defRPr/>
              </a:pPr>
              <a:t>2</a:t>
            </a:fld>
            <a:endParaRPr kumimoji="0" lang="en-US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 panose="020F0502020204030203" pitchFamily="34" charset="77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2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B8A92-903C-E54B-9BFB-80F8945F6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200"/>
            <a:ext cx="10972800" cy="2865438"/>
          </a:xfrm>
        </p:spPr>
        <p:txBody>
          <a:bodyPr anchor="b"/>
          <a:lstStyle>
            <a:lvl1pPr algn="ctr">
              <a:defRPr sz="6000"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944FF8-F9B4-7B47-A6BF-0A47197C7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763"/>
            <a:ext cx="10972800" cy="1985962"/>
          </a:xfrm>
        </p:spPr>
        <p:txBody>
          <a:bodyPr/>
          <a:lstStyle>
            <a:lvl1pPr marL="0" indent="0" algn="ctr">
              <a:buNone/>
              <a:defRPr sz="24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13CC299-8075-428C-B7CC-54CCE88457A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013A781-EB14-4E40-99FF-4B810F4EFE8D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07289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57820-EBDA-DF42-AC4E-12D0D9FA9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2E268DC-F9A1-CD45-A390-B28AB968D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D19B411-757B-44CD-B395-F9321167CBA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5CCC4608-106D-46B5-A140-40A4FC6FA7E7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5497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719B519-9849-E04B-9168-654F12AF5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599738" y="328613"/>
            <a:ext cx="3289300" cy="7018337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5AC8521-F43B-B442-9FEC-5F573D3C6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1838" y="328613"/>
            <a:ext cx="9715500" cy="7018337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D3DB74E-98D6-4107-9DC9-34B8C8F865E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2298B041-47DB-4E2D-91FD-926CBC3698F5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2361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722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56D21D4-082C-94B6-565C-F56A5AC30C1B}"/>
              </a:ext>
            </a:extLst>
          </p:cNvPr>
          <p:cNvSpPr/>
          <p:nvPr userDrawn="1"/>
        </p:nvSpPr>
        <p:spPr bwMode="auto">
          <a:xfrm>
            <a:off x="0" y="1969696"/>
            <a:ext cx="14630400" cy="6279782"/>
          </a:xfrm>
          <a:prstGeom prst="rect">
            <a:avLst/>
          </a:prstGeom>
          <a:solidFill>
            <a:srgbClr val="113E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18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de-DE" sz="1800">
              <a:solidFill>
                <a:srgbClr val="FFFFFF"/>
              </a:solidFill>
              <a:latin typeface="Lato Regular" panose="020F0502020204030203" pitchFamily="34" charset="77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FCC8E0-D89F-464D-8601-97720C59B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3815081"/>
            <a:ext cx="10972800" cy="16145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 defTabSz="457182" rtl="0" eaLnBrk="0" fontAlgn="base" latinLnBrk="0" hangingPunct="0">
              <a:spcBef>
                <a:spcPct val="0"/>
              </a:spcBef>
              <a:spcAft>
                <a:spcPct val="0"/>
              </a:spcAft>
              <a:defRPr lang="de-DE" sz="3600" b="1" kern="1200" cap="all" dirty="0">
                <a:solidFill>
                  <a:srgbClr val="FFFFFF"/>
                </a:solidFill>
                <a:latin typeface="Lato" panose="020F0502020204030203" pitchFamily="34" charset="77"/>
                <a:ea typeface="Arial Unicode MS" charset="-128"/>
                <a:cs typeface="Arial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A973EDC-C2B4-241A-1692-E9BA0FC91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920373" y="2775701"/>
            <a:ext cx="9176658" cy="57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82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2F69E-497E-8B75-2B71-7293C54B4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200"/>
            <a:ext cx="10972800" cy="28654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B7EDD4-AA73-FAEB-C4C1-5D7C39F23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763"/>
            <a:ext cx="10972800" cy="19859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7F9E8E-83B3-72E4-5D70-1E062987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E0FA-BB41-45D9-BE95-826BDC5B6D44}" type="datetimeFigureOut">
              <a:rPr lang="de-AT" smtClean="0"/>
              <a:t>16.06.2026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52BD19-940B-442F-C5E7-C43830CE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BF9AD9-24A5-0147-2612-DC2433DCD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B3D-1DEA-487A-87C2-1CC6F7E79C4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991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bg>
      <p:bgPr>
        <a:solidFill>
          <a:srgbClr val="0D0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B353C-409D-AB9B-E669-802D1AEBD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511" y="3258206"/>
            <a:ext cx="10972800" cy="2112579"/>
          </a:xfr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r"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pic>
        <p:nvPicPr>
          <p:cNvPr id="3" name="Grafik 2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C7A51967-058C-E905-D56F-4F00E3B3D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038" y="438151"/>
            <a:ext cx="3290887" cy="107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39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B21E8DE1-0527-F211-35A7-23F7A7612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511" y="3258206"/>
            <a:ext cx="10972800" cy="2112579"/>
          </a:xfrm>
          <a:solidFill>
            <a:srgbClr val="0D0737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E7C4B4C-3CB3-B936-F4AB-B4D860C7C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264" y="438150"/>
            <a:ext cx="3266661" cy="103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36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993CF-DEB7-24E1-6520-F63F32FB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1"/>
            <a:ext cx="9218902" cy="1034160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A10A26-7698-64D6-2D77-8E21B17E5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96F57C-08D7-5711-6812-76A094507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AT" dirty="0"/>
              <a:t>digitalakademie.at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AA0246-E7AB-EC72-FD44-D77A9F04B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721EEA-0B2D-3624-CED6-9C7C9345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AT" dirty="0"/>
              <a:t>| </a:t>
            </a:r>
            <a:fld id="{E19FEB3D-1DEA-487A-87C2-1CC6F7E79C40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7" name="Grafik 6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6A7D905D-0B07-91F6-52B7-6C08BB9836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264" y="438150"/>
            <a:ext cx="3266661" cy="103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49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bg>
      <p:bgPr>
        <a:solidFill>
          <a:srgbClr val="0C0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993CF-DEB7-24E1-6520-F63F32FB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1"/>
            <a:ext cx="9218902" cy="1034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A10A26-7698-64D6-2D77-8E21B17E5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96F57C-08D7-5711-6812-76A094507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AT" dirty="0"/>
              <a:t>digitalakademie.at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AA0246-E7AB-EC72-FD44-D77A9F04B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721EEA-0B2D-3624-CED6-9C7C9345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AT" dirty="0"/>
              <a:t>| </a:t>
            </a:r>
            <a:fld id="{E19FEB3D-1DEA-487A-87C2-1CC6F7E79C40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9" name="Grafik 8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7DB88119-2DAA-704B-E6A2-A9BB71234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038" y="438151"/>
            <a:ext cx="3290887" cy="107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3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9ED63-CCC5-71DF-8E07-0DC17F78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538" y="2051050"/>
            <a:ext cx="12619037" cy="34242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5434CE-AC65-A1A7-39B4-43EF20201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538" y="5507038"/>
            <a:ext cx="12619037" cy="18002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5584B5-0E20-84ED-D725-571E48A18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E0FA-BB41-45D9-BE95-826BDC5B6D44}" type="datetimeFigureOut">
              <a:rPr lang="de-AT" smtClean="0"/>
              <a:t>16.06.2026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DA80CA-AD36-4CDF-972E-350605973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8BDAC8-FEDB-C84E-DF33-B6E0747F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B3D-1DEA-487A-87C2-1CC6F7E79C4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499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C938F-DB13-DF49-8F27-6E9DFFB4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847D3B-63E6-EF4E-9610-E93F1869C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8711A56-D47A-45F4-8F67-81A41EE492F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A72FCAA5-E314-4E10-8F3D-E13BC3F1D29F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39620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D086CF-6755-AD16-1851-13380E630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498896-3988-005D-9D33-2FC0A4C6D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6475" y="2190750"/>
            <a:ext cx="6232525" cy="52212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FB3A93-AEFF-BE66-D802-D81C3495B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1400" y="2190750"/>
            <a:ext cx="6232525" cy="52212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035778-76DE-3A9E-11D5-98BEE5A0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E0FA-BB41-45D9-BE95-826BDC5B6D44}" type="datetimeFigureOut">
              <a:rPr lang="de-AT" smtClean="0"/>
              <a:t>16.06.2026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C65691-E1A4-7BDB-38B1-AFD79ABA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A8835A-95FF-DCB0-0C91-957D914F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B3D-1DEA-487A-87C2-1CC6F7E79C4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3541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DB108-5250-B707-B213-4995E927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63" y="438150"/>
            <a:ext cx="12619037" cy="15906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EB5CE5-16C5-4329-9005-795794F8E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8063" y="2017713"/>
            <a:ext cx="6189662" cy="989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23D2724-755B-BD54-AF5C-593EFC725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8063" y="3006725"/>
            <a:ext cx="6189662" cy="44211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DD6707-73E6-E42F-8C23-DD342BDBF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7275" y="2017713"/>
            <a:ext cx="6219825" cy="989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0E10812-61DC-9BFA-2617-5D903264D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7275" y="3006725"/>
            <a:ext cx="6219825" cy="44211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C76D4FC-D8B3-1735-A8BF-E7AAAE9E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E0FA-BB41-45D9-BE95-826BDC5B6D44}" type="datetimeFigureOut">
              <a:rPr lang="de-AT" smtClean="0"/>
              <a:t>16.06.2026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12D2BB7-CC2A-046F-F1A3-4595D7E4A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50A8440-D00A-7CB6-7E0B-12EA13A4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B3D-1DEA-487A-87C2-1CC6F7E79C4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4710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6C3F8-279B-142C-5727-640D42617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EE94ABA-40AC-7CEA-D59B-56A1259CB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E0FA-BB41-45D9-BE95-826BDC5B6D44}" type="datetimeFigureOut">
              <a:rPr lang="de-AT" smtClean="0"/>
              <a:t>16.06.2026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C4F516F-2337-53B1-B33C-4411ABCE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4755EC-B6FF-E72E-D7F0-D15E368C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B3D-1DEA-487A-87C2-1CC6F7E79C4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6593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141B2FC-C842-7863-8305-51D26231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E0FA-BB41-45D9-BE95-826BDC5B6D44}" type="datetimeFigureOut">
              <a:rPr lang="de-AT" smtClean="0"/>
              <a:t>16.06.2026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BCEBD5-9EDC-3E83-84CA-5C53C1B3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C469F1-226A-EC06-D0A8-6B2766882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B3D-1DEA-487A-87C2-1CC6F7E79C4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5001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28DD0-B156-73AC-FB3F-42A6C6981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63" y="549275"/>
            <a:ext cx="4718050" cy="19192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B06A28-1F2F-AC20-5A85-1D1F53639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5" y="1184275"/>
            <a:ext cx="7407275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A2741B-A58F-8DD7-51A6-01870E082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8063" y="2468563"/>
            <a:ext cx="4718050" cy="4573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0585A0-BD8E-5903-8CAD-946380F01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E0FA-BB41-45D9-BE95-826BDC5B6D44}" type="datetimeFigureOut">
              <a:rPr lang="de-AT" smtClean="0"/>
              <a:t>16.06.2026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C1B570-249B-8423-B5AF-638E54A9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4CD8B9-CE2B-DDBA-26C6-A5EC7948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B3D-1DEA-487A-87C2-1CC6F7E79C4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5252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DF4EF-1863-109F-FCA4-C0564397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63" y="549275"/>
            <a:ext cx="4718050" cy="19192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3B5C051-562F-02DE-687B-6CCD5A8E4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5" y="1184275"/>
            <a:ext cx="7407275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F97B6C-0727-668A-3F00-4F2491A90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8063" y="2468563"/>
            <a:ext cx="4718050" cy="4573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C05A9E-343B-F31A-0968-F75F7B348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E0FA-BB41-45D9-BE95-826BDC5B6D44}" type="datetimeFigureOut">
              <a:rPr lang="de-AT" smtClean="0"/>
              <a:t>16.06.2026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6CECB7-DF91-7921-E0F1-E309AADD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039D96-D7C5-628F-21FA-92522D4FD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B3D-1DEA-487A-87C2-1CC6F7E79C4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884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BD395-F21C-6408-D6B1-FDBB31CA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4C0EFCD-4F0D-DCD9-0FC5-C53982BB7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337795-CA93-E261-FAE8-6283C028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E0FA-BB41-45D9-BE95-826BDC5B6D44}" type="datetimeFigureOut">
              <a:rPr lang="de-AT" smtClean="0"/>
              <a:t>16.06.2026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56B986-F887-1A41-53E1-E99BF507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23DFAE-049A-0D0E-D79D-A26385EB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B3D-1DEA-487A-87C2-1CC6F7E79C4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1897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12EA82D-37D4-F6CC-31EC-68639EC50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563" y="438150"/>
            <a:ext cx="3154362" cy="697388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9559A4-819C-4537-80FD-8F15F8D8C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75" y="438150"/>
            <a:ext cx="9310688" cy="69738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C784B8-E3A6-4BF2-7871-33DDE2F4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E0FA-BB41-45D9-BE95-826BDC5B6D44}" type="datetimeFigureOut">
              <a:rPr lang="de-AT" smtClean="0"/>
              <a:t>16.06.2026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2964D2-141E-CA37-F198-C2974557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AC88EA-5A8C-0971-E9E2-6C1033E5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B3D-1DEA-487A-87C2-1CC6F7E79C4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044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solidFill>
          <a:srgbClr val="0D0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933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5">
            <a:extLst>
              <a:ext uri="{FF2B5EF4-FFF2-40B4-BE49-F238E27FC236}">
                <a16:creationId xmlns:a16="http://schemas.microsoft.com/office/drawing/2014/main" id="{8ECE7947-4B68-81E8-A075-5A916A9AE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49449"/>
            <a:ext cx="14630400" cy="6280150"/>
          </a:xfrm>
          <a:prstGeom prst="rect">
            <a:avLst/>
          </a:prstGeom>
          <a:solidFill>
            <a:srgbClr val="113E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latin typeface="Lato Regular" pitchFamily="34" charset="0"/>
            </a:endParaRP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34D3D9AB-9CA2-9920-7FA0-E5A076A69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225" y="6197288"/>
            <a:ext cx="4688744" cy="163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de-DE" altLang="de-DE" sz="3600">
                <a:solidFill>
                  <a:schemeClr val="bg1"/>
                </a:solidFill>
              </a:rPr>
              <a:t>TOGETHER </a:t>
            </a:r>
          </a:p>
          <a:p>
            <a:pPr algn="r"/>
            <a:r>
              <a:rPr lang="de-DE" altLang="de-DE" sz="3600">
                <a:solidFill>
                  <a:schemeClr val="bg1"/>
                </a:solidFill>
              </a:rPr>
              <a:t>WE CREATE DIGITAL SOLUTIONS</a:t>
            </a: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EBD8176F-3173-A010-E377-84DC3F5F7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2293938"/>
            <a:ext cx="5429250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3600">
                <a:solidFill>
                  <a:schemeClr val="bg1"/>
                </a:solidFill>
                <a:latin typeface="Lato" panose="020F0502020204030203" pitchFamily="34" charset="0"/>
              </a:rPr>
              <a:t>Digital Findet Stadt</a:t>
            </a:r>
          </a:p>
        </p:txBody>
      </p:sp>
      <p:pic>
        <p:nvPicPr>
          <p:cNvPr id="6" name="Grafik 4">
            <a:extLst>
              <a:ext uri="{FF2B5EF4-FFF2-40B4-BE49-F238E27FC236}">
                <a16:creationId xmlns:a16="http://schemas.microsoft.com/office/drawing/2014/main" id="{A7FFA4CC-97EB-11C7-AEAC-8EDC3A503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1246981"/>
            <a:ext cx="9177338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4241" y="5223110"/>
            <a:ext cx="4457518" cy="194835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</a:t>
            </a:r>
            <a:endParaRPr lang="de-AT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1DFC10A-460B-8F12-F00C-B5B30FE54E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150" y="7170738"/>
            <a:ext cx="4457700" cy="64293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48640" indent="0">
              <a:buNone/>
              <a:defRPr>
                <a:solidFill>
                  <a:schemeClr val="tx1"/>
                </a:solidFill>
              </a:defRPr>
            </a:lvl2pPr>
            <a:lvl3pPr marL="1097280" indent="0">
              <a:buNone/>
              <a:defRPr>
                <a:solidFill>
                  <a:schemeClr val="tx1"/>
                </a:solidFill>
              </a:defRPr>
            </a:lvl3pPr>
            <a:lvl4pPr marL="1645920" indent="0">
              <a:buNone/>
              <a:defRPr>
                <a:solidFill>
                  <a:schemeClr val="tx1"/>
                </a:solidFill>
              </a:defRPr>
            </a:lvl4pPr>
            <a:lvl5pPr marL="219456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TT.MM.JJJJ</a:t>
            </a:r>
          </a:p>
        </p:txBody>
      </p:sp>
    </p:spTree>
    <p:extLst>
      <p:ext uri="{BB962C8B-B14F-4D97-AF65-F5344CB8AC3E}">
        <p14:creationId xmlns:p14="http://schemas.microsoft.com/office/powerpoint/2010/main" val="821706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E31CC3-B879-834D-B90A-032940520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538" y="2051050"/>
            <a:ext cx="12619037" cy="3424238"/>
          </a:xfrm>
        </p:spPr>
        <p:txBody>
          <a:bodyPr anchor="b"/>
          <a:lstStyle>
            <a:lvl1pPr>
              <a:defRPr sz="6000"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B3BA5A-AE4F-7C4D-AF96-FC4B11D4F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538" y="5507038"/>
            <a:ext cx="12619037" cy="1800225"/>
          </a:xfrm>
        </p:spPr>
        <p:txBody>
          <a:bodyPr/>
          <a:lstStyle>
            <a:lvl1pPr marL="0" indent="0">
              <a:buNone/>
              <a:defRPr sz="2400" b="0" i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3D422E2-4DBB-446F-8405-9680777F03F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B9B618B-E552-478B-B1AA-15E701345856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077852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56D21D4-082C-94B6-565C-F56A5AC30C1B}"/>
              </a:ext>
            </a:extLst>
          </p:cNvPr>
          <p:cNvSpPr/>
          <p:nvPr userDrawn="1"/>
        </p:nvSpPr>
        <p:spPr bwMode="auto">
          <a:xfrm>
            <a:off x="0" y="1969696"/>
            <a:ext cx="14630400" cy="6279782"/>
          </a:xfrm>
          <a:prstGeom prst="rect">
            <a:avLst/>
          </a:prstGeom>
          <a:solidFill>
            <a:srgbClr val="113E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18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de-DE" sz="1800">
              <a:solidFill>
                <a:srgbClr val="FFFFFF"/>
              </a:solidFill>
              <a:latin typeface="Lato Regular" panose="020F0502020204030203" pitchFamily="34" charset="77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FCC8E0-D89F-464D-8601-97720C59B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3815081"/>
            <a:ext cx="10972800" cy="16145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 defTabSz="457182" rtl="0" eaLnBrk="0" fontAlgn="base" latinLnBrk="0" hangingPunct="0">
              <a:spcBef>
                <a:spcPct val="0"/>
              </a:spcBef>
              <a:spcAft>
                <a:spcPct val="0"/>
              </a:spcAft>
              <a:defRPr lang="de-DE" sz="3600" b="1" kern="1200" cap="all" dirty="0">
                <a:solidFill>
                  <a:srgbClr val="FFFFFF"/>
                </a:solidFill>
                <a:latin typeface="Lato" panose="020F0502020204030203" pitchFamily="34" charset="77"/>
                <a:ea typeface="Arial Unicode MS" charset="-128"/>
                <a:cs typeface="Arial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A973EDC-C2B4-241A-1692-E9BA0FC91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920373" y="2775701"/>
            <a:ext cx="9176658" cy="57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44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E34627E5-C34D-6100-D463-EA78AE5248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4630400" cy="82296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7E18E86-E257-368B-60B7-E88FCFFCEDA4}"/>
              </a:ext>
            </a:extLst>
          </p:cNvPr>
          <p:cNvSpPr/>
          <p:nvPr userDrawn="1"/>
        </p:nvSpPr>
        <p:spPr bwMode="auto">
          <a:xfrm>
            <a:off x="594360" y="328613"/>
            <a:ext cx="13441680" cy="7548088"/>
          </a:xfrm>
          <a:prstGeom prst="rect">
            <a:avLst/>
          </a:prstGeom>
          <a:solidFill>
            <a:schemeClr val="bg1">
              <a:alpha val="79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731B9B-F06C-B348-B832-52B29716D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328613"/>
            <a:ext cx="13157200" cy="1363662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C82F1-BC7B-0D47-BBE0-352ED49E9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925638"/>
            <a:ext cx="13157200" cy="421322"/>
          </a:xfrm>
        </p:spPr>
        <p:txBody>
          <a:bodyPr/>
          <a:lstStyle>
            <a:lvl1pPr marL="0" indent="0">
              <a:buNone/>
              <a:defRPr sz="2400" b="1" i="0"/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F1CE050-F470-0A8B-4FEB-C965F269F5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838" y="2346960"/>
            <a:ext cx="13157200" cy="406400"/>
          </a:xfrm>
        </p:spPr>
        <p:txBody>
          <a:bodyPr/>
          <a:lstStyle>
            <a:lvl1pPr marL="0" indent="0">
              <a:buNone/>
              <a:defRPr sz="1600"/>
            </a:lvl1pPr>
            <a:lvl2pPr marL="457164" indent="0">
              <a:buNone/>
              <a:defRPr/>
            </a:lvl2pPr>
            <a:lvl3pPr marL="914328" indent="0">
              <a:buNone/>
              <a:defRPr/>
            </a:lvl3pPr>
            <a:lvl4pPr marL="1371491" indent="0">
              <a:buNone/>
              <a:defRPr/>
            </a:lvl4pPr>
            <a:lvl5pPr marL="1828653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C835634-1E37-607F-5688-D628402844E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36600" y="2946797"/>
            <a:ext cx="13157200" cy="421322"/>
          </a:xfrm>
        </p:spPr>
        <p:txBody>
          <a:bodyPr/>
          <a:lstStyle>
            <a:lvl1pPr marL="0" indent="0">
              <a:buNone/>
              <a:defRPr sz="2400" b="1" i="0"/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24B55220-C693-14E1-4F5E-1828D2B7D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6600" y="3368119"/>
            <a:ext cx="13157200" cy="406400"/>
          </a:xfrm>
        </p:spPr>
        <p:txBody>
          <a:bodyPr/>
          <a:lstStyle>
            <a:lvl1pPr marL="0" indent="0">
              <a:buNone/>
              <a:defRPr sz="1600"/>
            </a:lvl1pPr>
            <a:lvl2pPr marL="457164" indent="0">
              <a:buNone/>
              <a:defRPr/>
            </a:lvl2pPr>
            <a:lvl3pPr marL="914328" indent="0">
              <a:buNone/>
              <a:defRPr/>
            </a:lvl3pPr>
            <a:lvl4pPr marL="1371491" indent="0">
              <a:buNone/>
              <a:defRPr/>
            </a:lvl4pPr>
            <a:lvl5pPr marL="1828653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3B65E886-BCA0-92A4-C3C5-6E778A54F97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6600" y="3969152"/>
            <a:ext cx="13157200" cy="421322"/>
          </a:xfrm>
        </p:spPr>
        <p:txBody>
          <a:bodyPr/>
          <a:lstStyle>
            <a:lvl1pPr marL="0" indent="0">
              <a:buNone/>
              <a:defRPr sz="2400" b="1" i="0"/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356F8AD2-CC84-1BAD-5DA2-990A91C7F5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6600" y="4390474"/>
            <a:ext cx="13157200" cy="406400"/>
          </a:xfrm>
        </p:spPr>
        <p:txBody>
          <a:bodyPr/>
          <a:lstStyle>
            <a:lvl1pPr marL="0" indent="0">
              <a:buNone/>
              <a:defRPr sz="1600"/>
            </a:lvl1pPr>
            <a:lvl2pPr marL="457164" indent="0">
              <a:buNone/>
              <a:defRPr/>
            </a:lvl2pPr>
            <a:lvl3pPr marL="914328" indent="0">
              <a:buNone/>
              <a:defRPr/>
            </a:lvl3pPr>
            <a:lvl4pPr marL="1371491" indent="0">
              <a:buNone/>
              <a:defRPr/>
            </a:lvl4pPr>
            <a:lvl5pPr marL="1828653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14C37A22-1BCB-39F3-B672-8607011C6E2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37899" y="4969435"/>
            <a:ext cx="13157200" cy="421322"/>
          </a:xfrm>
        </p:spPr>
        <p:txBody>
          <a:bodyPr/>
          <a:lstStyle>
            <a:lvl1pPr marL="0" indent="0">
              <a:buNone/>
              <a:defRPr sz="2400" b="1" i="0"/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2A27DE4A-0CE5-886A-736A-B8FC9D2F93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7899" y="5390757"/>
            <a:ext cx="13157200" cy="406400"/>
          </a:xfrm>
        </p:spPr>
        <p:txBody>
          <a:bodyPr/>
          <a:lstStyle>
            <a:lvl1pPr marL="0" indent="0">
              <a:buNone/>
              <a:defRPr sz="1600" b="1"/>
            </a:lvl1pPr>
            <a:lvl2pPr marL="457164" indent="0">
              <a:buNone/>
              <a:defRPr/>
            </a:lvl2pPr>
            <a:lvl3pPr marL="914328" indent="0">
              <a:buNone/>
              <a:defRPr/>
            </a:lvl3pPr>
            <a:lvl4pPr marL="1371491" indent="0">
              <a:buNone/>
              <a:defRPr/>
            </a:lvl4pPr>
            <a:lvl5pPr marL="1828653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6869617F-DF3E-9526-4C3D-2EB05167311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6600" y="5973851"/>
            <a:ext cx="13157200" cy="421322"/>
          </a:xfrm>
        </p:spPr>
        <p:txBody>
          <a:bodyPr/>
          <a:lstStyle>
            <a:lvl1pPr marL="0" indent="0">
              <a:buNone/>
              <a:defRPr sz="2400" b="1" i="0"/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5C6A066E-086B-DEEF-B1CE-F89B2D60A7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6600" y="6395173"/>
            <a:ext cx="13157200" cy="406400"/>
          </a:xfrm>
        </p:spPr>
        <p:txBody>
          <a:bodyPr/>
          <a:lstStyle>
            <a:lvl1pPr marL="0" indent="0">
              <a:buNone/>
              <a:defRPr sz="1600"/>
            </a:lvl1pPr>
            <a:lvl2pPr marL="457164" indent="0">
              <a:buNone/>
              <a:defRPr/>
            </a:lvl2pPr>
            <a:lvl3pPr marL="914328" indent="0">
              <a:buNone/>
              <a:defRPr/>
            </a:lvl3pPr>
            <a:lvl4pPr marL="1371491" indent="0">
              <a:buNone/>
              <a:defRPr/>
            </a:lvl4pPr>
            <a:lvl5pPr marL="1828653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1593D955-5EF3-7CC5-B770-4F891F8F29E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731838" y="6974248"/>
            <a:ext cx="13157200" cy="421322"/>
          </a:xfrm>
        </p:spPr>
        <p:txBody>
          <a:bodyPr/>
          <a:lstStyle>
            <a:lvl1pPr marL="0" indent="0">
              <a:buNone/>
              <a:defRPr sz="2400" b="1" i="0"/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24" name="Textplatzhalter 11">
            <a:extLst>
              <a:ext uri="{FF2B5EF4-FFF2-40B4-BE49-F238E27FC236}">
                <a16:creationId xmlns:a16="http://schemas.microsoft.com/office/drawing/2014/main" id="{C409EE6A-4B0A-62A7-2F1E-7858A76389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1838" y="7395570"/>
            <a:ext cx="13157200" cy="406400"/>
          </a:xfrm>
        </p:spPr>
        <p:txBody>
          <a:bodyPr/>
          <a:lstStyle>
            <a:lvl1pPr marL="0" indent="0">
              <a:buNone/>
              <a:defRPr sz="1600"/>
            </a:lvl1pPr>
            <a:lvl2pPr marL="457164" indent="0">
              <a:buNone/>
              <a:defRPr/>
            </a:lvl2pPr>
            <a:lvl3pPr marL="914328" indent="0">
              <a:buNone/>
              <a:defRPr/>
            </a:lvl3pPr>
            <a:lvl4pPr marL="1371491" indent="0">
              <a:buNone/>
              <a:defRPr/>
            </a:lvl4pPr>
            <a:lvl5pPr marL="1828653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84847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Subtitel_Bild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31B9B-F06C-B348-B832-52B29716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28613"/>
            <a:ext cx="13157200" cy="1363662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C82F1-BC7B-0D47-BBE0-352ED49E9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49" y="4466122"/>
            <a:ext cx="6447123" cy="2880826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40B874-0386-487D-9687-AABD9774852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E9C50-059A-469C-BB49-7798EA2FE39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1D030D8-3252-CC95-3815-60B1EBDF85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8" y="1692275"/>
            <a:ext cx="13155612" cy="579438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164" indent="0">
              <a:buNone/>
              <a:defRPr/>
            </a:lvl2pPr>
            <a:lvl3pPr marL="914328" indent="0">
              <a:buNone/>
              <a:defRPr/>
            </a:lvl3pPr>
            <a:lvl4pPr marL="1371491" indent="0">
              <a:buNone/>
              <a:defRPr/>
            </a:lvl4pPr>
            <a:lvl5pPr marL="1828653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Bildplatzhalter 9">
            <a:extLst>
              <a:ext uri="{FF2B5EF4-FFF2-40B4-BE49-F238E27FC236}">
                <a16:creationId xmlns:a16="http://schemas.microsoft.com/office/drawing/2014/main" id="{E3704F2C-1DCA-C883-F818-9FF17DDB65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1838" y="2376809"/>
            <a:ext cx="13155612" cy="172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BF87974-D197-2EF8-BCCD-A416836E3B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40329" y="4466122"/>
            <a:ext cx="6447122" cy="2880826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756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Subtitel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31B9B-F06C-B348-B832-52B29716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28613"/>
            <a:ext cx="13157200" cy="1363662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C82F1-BC7B-0D47-BBE0-352ED49E9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473692"/>
            <a:ext cx="13157200" cy="4873257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40B874-0386-487D-9687-AABD9774852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E9C50-059A-469C-BB49-7798EA2FE39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1D030D8-3252-CC95-3815-60B1EBDF85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8" y="1692275"/>
            <a:ext cx="13155612" cy="579438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164" indent="0">
              <a:buNone/>
              <a:defRPr/>
            </a:lvl2pPr>
            <a:lvl3pPr marL="914328" indent="0">
              <a:buNone/>
              <a:defRPr/>
            </a:lvl3pPr>
            <a:lvl4pPr marL="1371491" indent="0">
              <a:buNone/>
              <a:defRPr/>
            </a:lvl4pPr>
            <a:lvl5pPr marL="1828653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0419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3_Titel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31B9B-F06C-B348-B832-52B29716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28613"/>
            <a:ext cx="13157200" cy="1363662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C82F1-BC7B-0D47-BBE0-352ED49E9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40B874-0386-487D-9687-AABD9774852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E9C50-059A-469C-BB49-7798EA2FE39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97121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itel_Inhalt_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31B9B-F06C-B348-B832-52B29716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28613"/>
            <a:ext cx="13157200" cy="1363662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C82F1-BC7B-0D47-BBE0-352ED49E9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925638"/>
            <a:ext cx="7286006" cy="5421312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40B874-0386-487D-9687-AABD9774852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E9C50-059A-469C-BB49-7798EA2FE39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B97CF848-4A29-ADF1-31CB-494BB7CAE57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3604" y="1925637"/>
            <a:ext cx="5514958" cy="5421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 b="0" i="0"/>
            </a:lvl1pPr>
            <a:lvl2pPr marL="457164" indent="0">
              <a:buNone/>
              <a:defRPr sz="2800"/>
            </a:lvl2pPr>
            <a:lvl3pPr marL="914328" indent="0">
              <a:buNone/>
              <a:defRPr sz="2400"/>
            </a:lvl3pPr>
            <a:lvl4pPr marL="1371490" indent="0">
              <a:buNone/>
              <a:defRPr sz="2000"/>
            </a:lvl4pPr>
            <a:lvl5pPr marL="1828654" indent="0">
              <a:buNone/>
              <a:defRPr sz="2000"/>
            </a:lvl5pPr>
            <a:lvl6pPr marL="2285818" indent="0">
              <a:buNone/>
              <a:defRPr sz="2000"/>
            </a:lvl6pPr>
            <a:lvl7pPr marL="2742982" indent="0">
              <a:buNone/>
              <a:defRPr sz="2000"/>
            </a:lvl7pPr>
            <a:lvl8pPr marL="3200144" indent="0">
              <a:buNone/>
              <a:defRPr sz="2000"/>
            </a:lvl8pPr>
            <a:lvl9pPr marL="3657307" indent="0">
              <a:buNone/>
              <a:defRPr sz="2000"/>
            </a:lvl9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8013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0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3CE1E-D942-4543-B0FC-C4F4DDD0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40188"/>
            <a:ext cx="13157200" cy="1363662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8E54AF-CD20-1140-9C30-B191D70E3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40" y="1925638"/>
            <a:ext cx="6502400" cy="5421312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6E650E-350F-6C4B-991F-5324AB89E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6639" y="1925638"/>
            <a:ext cx="6502400" cy="5421312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71B058-344C-4ED3-91E1-3FA925A6543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A345F-33F9-4A4B-A0B0-A4253245A7D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093810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06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E9D29-B67C-2548-ACED-2F3C5658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00" y="327600"/>
            <a:ext cx="13157999" cy="1364400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2C9438-45C3-234F-94ED-32CBAFDE6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800" y="2017713"/>
            <a:ext cx="6466925" cy="9890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164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8" indent="0">
              <a:buNone/>
              <a:defRPr sz="1600" b="1"/>
            </a:lvl6pPr>
            <a:lvl7pPr marL="2742982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7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E66129-0F5A-CF43-9EBA-5076A87A9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800" y="3006725"/>
            <a:ext cx="6466925" cy="4421188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3E05B83-4605-5248-91E0-01BA11E9C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7275" y="2017713"/>
            <a:ext cx="6480178" cy="9890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164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8" indent="0">
              <a:buNone/>
              <a:defRPr sz="1600" b="1"/>
            </a:lvl6pPr>
            <a:lvl7pPr marL="2742982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7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B169DA1-5B70-D748-8A66-6203003BD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7275" y="3006725"/>
            <a:ext cx="6466924" cy="4421188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872CF95-B6C2-A33E-1B11-AB7D4624E25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13357185" y="7566904"/>
            <a:ext cx="531059" cy="32703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A345F-33F9-4A4B-A0B0-A4253245A7D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8786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Einleitung_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E9D29-B67C-2548-ACED-2F3C5658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00" y="327600"/>
            <a:ext cx="13157999" cy="1364400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E66129-0F5A-CF43-9EBA-5076A87A9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799" y="3253339"/>
            <a:ext cx="6466926" cy="4174574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3E05B83-4605-5248-91E0-01BA11E9C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0800" y="2017713"/>
            <a:ext cx="13156654" cy="989012"/>
          </a:xfrm>
        </p:spPr>
        <p:txBody>
          <a:bodyPr anchor="ctr"/>
          <a:lstStyle>
            <a:lvl1pPr marL="0" indent="0" algn="ctr">
              <a:buNone/>
              <a:defRPr sz="2000" b="0" i="0"/>
            </a:lvl1pPr>
            <a:lvl2pPr marL="457164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8" indent="0">
              <a:buNone/>
              <a:defRPr sz="1600" b="1"/>
            </a:lvl6pPr>
            <a:lvl7pPr marL="2742982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7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B169DA1-5B70-D748-8A66-6203003BD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7275" y="3253337"/>
            <a:ext cx="6480178" cy="4174575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96F0C19-DC9A-02BA-BC3C-4FD2E82A3CF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13357185" y="7566904"/>
            <a:ext cx="531059" cy="32703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A345F-33F9-4A4B-A0B0-A4253245A7D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34909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Bild_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E9D29-B67C-2548-ACED-2F3C5658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00" y="327600"/>
            <a:ext cx="13157999" cy="1364400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E66129-0F5A-CF43-9EBA-5076A87A9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800" y="3638349"/>
            <a:ext cx="4086000" cy="378956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B169DA1-5B70-D748-8A66-6203003BD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801529" y="3638349"/>
            <a:ext cx="4085924" cy="3789563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84E870A-F843-D9F2-6E94-F65ACCCA27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272238" y="3638349"/>
            <a:ext cx="4085924" cy="3789563"/>
          </a:xfrm>
        </p:spPr>
        <p:txBody>
          <a:bodyPr/>
          <a:lstStyle>
            <a:lvl1pPr marL="411480" indent="-411480" algn="l" defTabSz="457164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de-DE" sz="2000" b="0" i="0" kern="1200" dirty="0" smtClean="0">
                <a:solidFill>
                  <a:srgbClr val="000000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411480" indent="-411480" algn="l" defTabSz="457164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de-DE" sz="2000" b="0" i="0" kern="1200" dirty="0" smtClean="0">
                <a:solidFill>
                  <a:srgbClr val="000000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411480" indent="-411480" algn="l" defTabSz="457164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de-DE" sz="2000" b="0" i="0" kern="1200" dirty="0" smtClean="0">
                <a:solidFill>
                  <a:srgbClr val="000000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411480" indent="-411480" algn="l" defTabSz="457164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de-DE" sz="2000" b="0" i="0" kern="1200" dirty="0" smtClean="0">
                <a:solidFill>
                  <a:srgbClr val="000000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411480" indent="-411480" algn="l" defTabSz="457164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de-DE" sz="2000" b="0" i="0" kern="1200" dirty="0">
                <a:solidFill>
                  <a:srgbClr val="000000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C49BAE3D-4AAB-50C4-69B3-20A2850CE8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0800" y="1705770"/>
            <a:ext cx="13156654" cy="172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F7DACB6-7DC4-956A-5C8F-417184A4EE9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13357185" y="7566904"/>
            <a:ext cx="531059" cy="32703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A345F-33F9-4A4B-A0B0-A4253245A7D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0768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62B1E-1A19-1F44-95A1-6643C4D5E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9C114B-E3AC-0548-98C5-AC4B90743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1925638"/>
            <a:ext cx="6502400" cy="5421312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C81C65-B3A3-AF4E-9DDB-344DC0D81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6638" y="1925638"/>
            <a:ext cx="6502400" cy="5421312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F54F26E-E9AF-4668-992C-826ED504F4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674B2255-F244-4553-A681-1780980D5462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325124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0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EBC69-01E6-A34E-BEC7-D252E5A6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28613"/>
            <a:ext cx="13157200" cy="1363662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9F28ECC-E6F5-070C-60AA-3D013922C25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13357185" y="7566904"/>
            <a:ext cx="531059" cy="32703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A345F-33F9-4A4B-A0B0-A4253245A7D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23534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B3027D-88FF-5CBA-1594-7657823C0C3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13357185" y="7566904"/>
            <a:ext cx="531059" cy="32703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A345F-33F9-4A4B-A0B0-A4253245A7D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56175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3B5E0C-3145-4A25-8774-9711A89FA6B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3F331-CA33-4508-8C10-0E9F7397484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D5F656C-BC26-6D96-5CAC-4ED08C84A015}"/>
              </a:ext>
            </a:extLst>
          </p:cNvPr>
          <p:cNvSpPr/>
          <p:nvPr userDrawn="1"/>
        </p:nvSpPr>
        <p:spPr bwMode="auto">
          <a:xfrm>
            <a:off x="0" y="1969695"/>
            <a:ext cx="14630400" cy="1873643"/>
          </a:xfrm>
          <a:prstGeom prst="rect">
            <a:avLst/>
          </a:prstGeom>
          <a:solidFill>
            <a:srgbClr val="113E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Lato Regular" panose="020F0502020204030203" pitchFamily="34" charset="77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C3A517B-1480-ACC7-E0BE-F7A1C3491676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637055" y="3050659"/>
            <a:ext cx="2700000" cy="2700000"/>
          </a:xfrm>
          <a:prstGeom prst="ellipse">
            <a:avLst/>
          </a:prstGeom>
        </p:spPr>
        <p:txBody>
          <a:bodyPr/>
          <a:lstStyle/>
          <a:p>
            <a:r>
              <a:rPr lang="de-DE" err="1"/>
              <a:t>Speakerfoto</a:t>
            </a:r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8066096-60ED-F0A6-5E77-77F25D80A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13523" y="5958037"/>
            <a:ext cx="3481388" cy="340368"/>
          </a:xfrm>
        </p:spPr>
        <p:txBody>
          <a:bodyPr/>
          <a:lstStyle>
            <a:lvl1pPr marL="0" indent="0" algn="r">
              <a:buNone/>
              <a:defRPr sz="2400" b="1"/>
            </a:lvl1pPr>
          </a:lstStyle>
          <a:p>
            <a:pPr lvl="0"/>
            <a:r>
              <a:rPr lang="de-DE"/>
              <a:t>Speaker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FF856455-E42D-8A52-7F0E-7ECB2D491F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13523" y="6298405"/>
            <a:ext cx="3481388" cy="340368"/>
          </a:xfrm>
        </p:spPr>
        <p:txBody>
          <a:bodyPr/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de-DE"/>
              <a:t>Unternehmen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8D5DD6DA-2CF3-3F52-4241-DA50D67F4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531" y="2249944"/>
            <a:ext cx="12829337" cy="1394053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Vortragstitel</a:t>
            </a:r>
          </a:p>
        </p:txBody>
      </p:sp>
    </p:spTree>
    <p:extLst>
      <p:ext uri="{BB962C8B-B14F-4D97-AF65-F5344CB8AC3E}">
        <p14:creationId xmlns:p14="http://schemas.microsoft.com/office/powerpoint/2010/main" val="752399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31B9B-F06C-B348-B832-52B29716D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328613"/>
            <a:ext cx="13157200" cy="1363662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GET INVOLVED!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C82F1-BC7B-0D47-BBE0-352ED49E9F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925638"/>
            <a:ext cx="7286006" cy="2569360"/>
          </a:xfrm>
        </p:spPr>
        <p:txBody>
          <a:bodyPr/>
          <a:lstStyle>
            <a:lvl1pPr marL="0" indent="0">
              <a:buNone/>
              <a:defRPr sz="2400" b="0" i="0"/>
            </a:lvl1pPr>
          </a:lstStyle>
          <a:p>
            <a:r>
              <a:rPr lang="de-DE"/>
              <a:t>Veranstaltung 1 
WANN: 
WO:</a:t>
            </a:r>
          </a:p>
          <a:p>
            <a:endParaRPr lang="de-DE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40B874-0386-487D-9687-AABD9774852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E9C50-059A-469C-BB49-7798EA2FE39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B97CF848-4A29-ADF1-31CB-494BB7CAE57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3604" y="1925636"/>
            <a:ext cx="5514958" cy="25693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 b="0" i="0"/>
            </a:lvl1pPr>
            <a:lvl2pPr marL="457164" indent="0">
              <a:buNone/>
              <a:defRPr sz="2800"/>
            </a:lvl2pPr>
            <a:lvl3pPr marL="914328" indent="0">
              <a:buNone/>
              <a:defRPr sz="2400"/>
            </a:lvl3pPr>
            <a:lvl4pPr marL="1371490" indent="0">
              <a:buNone/>
              <a:defRPr sz="2000"/>
            </a:lvl4pPr>
            <a:lvl5pPr marL="1828654" indent="0">
              <a:buNone/>
              <a:defRPr sz="2000"/>
            </a:lvl5pPr>
            <a:lvl6pPr marL="2285818" indent="0">
              <a:buNone/>
              <a:defRPr sz="2000"/>
            </a:lvl6pPr>
            <a:lvl7pPr marL="2742982" indent="0">
              <a:buNone/>
              <a:defRPr sz="2000"/>
            </a:lvl7pPr>
            <a:lvl8pPr marL="3200144" indent="0">
              <a:buNone/>
              <a:defRPr sz="2000"/>
            </a:lvl8pPr>
            <a:lvl9pPr marL="365730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1C4595C-BA31-6B9E-35AF-B394C02F98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729" y="4695044"/>
            <a:ext cx="7286006" cy="2569360"/>
          </a:xfrm>
        </p:spPr>
        <p:txBody>
          <a:bodyPr/>
          <a:lstStyle>
            <a:lvl1pPr marL="0" indent="0">
              <a:buNone/>
              <a:defRPr sz="2400" b="0" i="0"/>
            </a:lvl1pPr>
          </a:lstStyle>
          <a:p>
            <a:r>
              <a:rPr lang="de-DE"/>
              <a:t>Veranstaltung 2
WANN:
WO: 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0B215494-91AD-BD95-093E-A71015508C7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83604" y="4695044"/>
            <a:ext cx="5514958" cy="2569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 b="0" i="0"/>
            </a:lvl1pPr>
            <a:lvl2pPr marL="457164" indent="0">
              <a:buNone/>
              <a:defRPr sz="2800"/>
            </a:lvl2pPr>
            <a:lvl3pPr marL="914328" indent="0">
              <a:buNone/>
              <a:defRPr sz="2400"/>
            </a:lvl3pPr>
            <a:lvl4pPr marL="1371490" indent="0">
              <a:buNone/>
              <a:defRPr sz="2000"/>
            </a:lvl4pPr>
            <a:lvl5pPr marL="1828654" indent="0">
              <a:buNone/>
              <a:defRPr sz="2000"/>
            </a:lvl5pPr>
            <a:lvl6pPr marL="2285818" indent="0">
              <a:buNone/>
              <a:defRPr sz="2000"/>
            </a:lvl6pPr>
            <a:lvl7pPr marL="2742982" indent="0">
              <a:buNone/>
              <a:defRPr sz="2000"/>
            </a:lvl7pPr>
            <a:lvl8pPr marL="3200144" indent="0">
              <a:buNone/>
              <a:defRPr sz="2000"/>
            </a:lvl8pPr>
            <a:lvl9pPr marL="3657307" indent="0">
              <a:buNone/>
              <a:defRPr sz="2000"/>
            </a:lvl9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68348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5">
            <a:extLst>
              <a:ext uri="{FF2B5EF4-FFF2-40B4-BE49-F238E27FC236}">
                <a16:creationId xmlns:a16="http://schemas.microsoft.com/office/drawing/2014/main" id="{8ECE7947-4B68-81E8-A075-5A916A9AE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49449"/>
            <a:ext cx="14630400" cy="6280150"/>
          </a:xfrm>
          <a:prstGeom prst="rect">
            <a:avLst/>
          </a:prstGeom>
          <a:solidFill>
            <a:srgbClr val="113E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latin typeface="Lato Regular" pitchFamily="34" charset="0"/>
            </a:endParaRP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34D3D9AB-9CA2-9920-7FA0-E5A076A69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513" y="6059349"/>
            <a:ext cx="47783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de-DE" altLang="de-DE" sz="3600">
                <a:solidFill>
                  <a:schemeClr val="bg1"/>
                </a:solidFill>
              </a:rPr>
              <a:t>TOGETHER </a:t>
            </a:r>
          </a:p>
          <a:p>
            <a:pPr algn="r"/>
            <a:r>
              <a:rPr lang="de-DE" altLang="de-DE" sz="3600">
                <a:solidFill>
                  <a:schemeClr val="bg1"/>
                </a:solidFill>
              </a:rPr>
              <a:t>WE ENABLE </a:t>
            </a:r>
            <a:br>
              <a:rPr lang="de-DE" altLang="de-DE" sz="3600">
                <a:solidFill>
                  <a:schemeClr val="bg1"/>
                </a:solidFill>
              </a:rPr>
            </a:br>
            <a:r>
              <a:rPr lang="de-DE" altLang="de-DE" sz="3600">
                <a:solidFill>
                  <a:schemeClr val="bg1"/>
                </a:solidFill>
              </a:rPr>
              <a:t>INNOVATION</a:t>
            </a: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EBD8176F-3173-A010-E377-84DC3F5F7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2293938"/>
            <a:ext cx="5429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3600">
                <a:solidFill>
                  <a:schemeClr val="bg1"/>
                </a:solidFill>
                <a:latin typeface="Lato" panose="020F0502020204030203" pitchFamily="34" charset="0"/>
              </a:rPr>
              <a:t>Innovationslabor</a:t>
            </a:r>
          </a:p>
          <a:p>
            <a:r>
              <a:rPr lang="de-DE" altLang="de-DE" sz="3600">
                <a:solidFill>
                  <a:schemeClr val="bg1"/>
                </a:solidFill>
                <a:latin typeface="Lato" panose="020F0502020204030203" pitchFamily="34" charset="0"/>
              </a:rPr>
              <a:t>Digital Findet Stadt</a:t>
            </a:r>
          </a:p>
        </p:txBody>
      </p:sp>
      <p:pic>
        <p:nvPicPr>
          <p:cNvPr id="6" name="Grafik 4">
            <a:extLst>
              <a:ext uri="{FF2B5EF4-FFF2-40B4-BE49-F238E27FC236}">
                <a16:creationId xmlns:a16="http://schemas.microsoft.com/office/drawing/2014/main" id="{A7FFA4CC-97EB-11C7-AEAC-8EDC3A503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4275" y="1868488"/>
            <a:ext cx="9177338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4241" y="5223110"/>
            <a:ext cx="4457518" cy="194835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</a:t>
            </a:r>
            <a:endParaRPr lang="de-AT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1DFC10A-460B-8F12-F00C-B5B30FE54E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150" y="7170738"/>
            <a:ext cx="4457700" cy="64293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48640" indent="0">
              <a:buNone/>
              <a:defRPr>
                <a:solidFill>
                  <a:schemeClr val="tx1"/>
                </a:solidFill>
              </a:defRPr>
            </a:lvl2pPr>
            <a:lvl3pPr marL="1097280" indent="0">
              <a:buNone/>
              <a:defRPr>
                <a:solidFill>
                  <a:schemeClr val="tx1"/>
                </a:solidFill>
              </a:defRPr>
            </a:lvl3pPr>
            <a:lvl4pPr marL="1645920" indent="0">
              <a:buNone/>
              <a:defRPr>
                <a:solidFill>
                  <a:schemeClr val="tx1"/>
                </a:solidFill>
              </a:defRPr>
            </a:lvl4pPr>
            <a:lvl5pPr marL="219456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TT.MM.JJJJ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8ADE0BB-BABF-313D-F55B-F12062BAF7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42" y="469222"/>
            <a:ext cx="2423913" cy="872251"/>
          </a:xfrm>
          <a:prstGeom prst="rect">
            <a:avLst/>
          </a:prstGeom>
        </p:spPr>
      </p:pic>
      <p:pic>
        <p:nvPicPr>
          <p:cNvPr id="22" name="Grafik 21" descr="Ein Bild, das Logo enthält.&#10;&#10;Automatisch generierte Beschreibung">
            <a:extLst>
              <a:ext uri="{FF2B5EF4-FFF2-40B4-BE49-F238E27FC236}">
                <a16:creationId xmlns:a16="http://schemas.microsoft.com/office/drawing/2014/main" id="{F9FDEC90-E818-2FDB-F705-F7FFDA9BFC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055" y="338877"/>
            <a:ext cx="2083142" cy="1183223"/>
          </a:xfrm>
          <a:prstGeom prst="rect">
            <a:avLst/>
          </a:prstGeom>
        </p:spPr>
      </p:pic>
      <p:pic>
        <p:nvPicPr>
          <p:cNvPr id="23" name="Grafik 22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90608505-2240-18B9-7AF1-C864C77756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9746" y="543618"/>
            <a:ext cx="2083142" cy="77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02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56D21D4-082C-94B6-565C-F56A5AC30C1B}"/>
              </a:ext>
            </a:extLst>
          </p:cNvPr>
          <p:cNvSpPr/>
          <p:nvPr userDrawn="1"/>
        </p:nvSpPr>
        <p:spPr bwMode="auto">
          <a:xfrm>
            <a:off x="0" y="1969696"/>
            <a:ext cx="14630400" cy="6279782"/>
          </a:xfrm>
          <a:prstGeom prst="rect">
            <a:avLst/>
          </a:prstGeom>
          <a:solidFill>
            <a:srgbClr val="113E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18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de-DE" sz="1800">
              <a:solidFill>
                <a:srgbClr val="FFFFFF"/>
              </a:solidFill>
              <a:latin typeface="Lato Regular" panose="020F0502020204030203" pitchFamily="34" charset="77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FCC8E0-D89F-464D-8601-97720C59B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3815081"/>
            <a:ext cx="10972800" cy="16145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 defTabSz="457182" rtl="0" eaLnBrk="0" fontAlgn="base" latinLnBrk="0" hangingPunct="0">
              <a:spcBef>
                <a:spcPct val="0"/>
              </a:spcBef>
              <a:spcAft>
                <a:spcPct val="0"/>
              </a:spcAft>
              <a:defRPr lang="de-DE" sz="3600" b="1" kern="1200" cap="all" dirty="0">
                <a:solidFill>
                  <a:srgbClr val="FFFFFF"/>
                </a:solidFill>
                <a:latin typeface="Lato" panose="020F0502020204030203" pitchFamily="34" charset="77"/>
                <a:ea typeface="Arial Unicode MS" charset="-128"/>
                <a:cs typeface="Arial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A973EDC-C2B4-241A-1692-E9BA0FC91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373" y="2775701"/>
            <a:ext cx="9176658" cy="57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92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E34627E5-C34D-6100-D463-EA78AE5248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4630400" cy="82296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7E18E86-E257-368B-60B7-E88FCFFCEDA4}"/>
              </a:ext>
            </a:extLst>
          </p:cNvPr>
          <p:cNvSpPr/>
          <p:nvPr userDrawn="1"/>
        </p:nvSpPr>
        <p:spPr bwMode="auto">
          <a:xfrm>
            <a:off x="594360" y="328613"/>
            <a:ext cx="13441680" cy="7548088"/>
          </a:xfrm>
          <a:prstGeom prst="rect">
            <a:avLst/>
          </a:prstGeom>
          <a:solidFill>
            <a:schemeClr val="bg1">
              <a:alpha val="79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731B9B-F06C-B348-B832-52B29716D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328613"/>
            <a:ext cx="13157200" cy="1363662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C82F1-BC7B-0D47-BBE0-352ED49E9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925638"/>
            <a:ext cx="13157200" cy="421322"/>
          </a:xfrm>
        </p:spPr>
        <p:txBody>
          <a:bodyPr/>
          <a:lstStyle>
            <a:lvl1pPr marL="0" indent="0">
              <a:buNone/>
              <a:defRPr sz="2400" b="1" i="0"/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F1CE050-F470-0A8B-4FEB-C965F269F5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838" y="2346960"/>
            <a:ext cx="13157200" cy="406400"/>
          </a:xfrm>
        </p:spPr>
        <p:txBody>
          <a:bodyPr/>
          <a:lstStyle>
            <a:lvl1pPr marL="0" indent="0">
              <a:buNone/>
              <a:defRPr sz="1600"/>
            </a:lvl1pPr>
            <a:lvl2pPr marL="457164" indent="0">
              <a:buNone/>
              <a:defRPr/>
            </a:lvl2pPr>
            <a:lvl3pPr marL="914328" indent="0">
              <a:buNone/>
              <a:defRPr/>
            </a:lvl3pPr>
            <a:lvl4pPr marL="1371491" indent="0">
              <a:buNone/>
              <a:defRPr/>
            </a:lvl4pPr>
            <a:lvl5pPr marL="1828653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C835634-1E37-607F-5688-D628402844E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36600" y="2946797"/>
            <a:ext cx="13157200" cy="421322"/>
          </a:xfrm>
        </p:spPr>
        <p:txBody>
          <a:bodyPr/>
          <a:lstStyle>
            <a:lvl1pPr marL="0" indent="0">
              <a:buNone/>
              <a:defRPr sz="2400" b="1" i="0"/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24B55220-C693-14E1-4F5E-1828D2B7D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6600" y="3368119"/>
            <a:ext cx="13157200" cy="406400"/>
          </a:xfrm>
        </p:spPr>
        <p:txBody>
          <a:bodyPr/>
          <a:lstStyle>
            <a:lvl1pPr marL="0" indent="0">
              <a:buNone/>
              <a:defRPr sz="1600"/>
            </a:lvl1pPr>
            <a:lvl2pPr marL="457164" indent="0">
              <a:buNone/>
              <a:defRPr/>
            </a:lvl2pPr>
            <a:lvl3pPr marL="914328" indent="0">
              <a:buNone/>
              <a:defRPr/>
            </a:lvl3pPr>
            <a:lvl4pPr marL="1371491" indent="0">
              <a:buNone/>
              <a:defRPr/>
            </a:lvl4pPr>
            <a:lvl5pPr marL="1828653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3B65E886-BCA0-92A4-C3C5-6E778A54F97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6600" y="3969152"/>
            <a:ext cx="13157200" cy="421322"/>
          </a:xfrm>
        </p:spPr>
        <p:txBody>
          <a:bodyPr/>
          <a:lstStyle>
            <a:lvl1pPr marL="0" indent="0">
              <a:buNone/>
              <a:defRPr sz="2400" b="1" i="0"/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356F8AD2-CC84-1BAD-5DA2-990A91C7F5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6600" y="4390474"/>
            <a:ext cx="13157200" cy="406400"/>
          </a:xfrm>
        </p:spPr>
        <p:txBody>
          <a:bodyPr/>
          <a:lstStyle>
            <a:lvl1pPr marL="0" indent="0">
              <a:buNone/>
              <a:defRPr sz="1600"/>
            </a:lvl1pPr>
            <a:lvl2pPr marL="457164" indent="0">
              <a:buNone/>
              <a:defRPr/>
            </a:lvl2pPr>
            <a:lvl3pPr marL="914328" indent="0">
              <a:buNone/>
              <a:defRPr/>
            </a:lvl3pPr>
            <a:lvl4pPr marL="1371491" indent="0">
              <a:buNone/>
              <a:defRPr/>
            </a:lvl4pPr>
            <a:lvl5pPr marL="1828653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14C37A22-1BCB-39F3-B672-8607011C6E2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37899" y="4969435"/>
            <a:ext cx="13157200" cy="421322"/>
          </a:xfrm>
        </p:spPr>
        <p:txBody>
          <a:bodyPr/>
          <a:lstStyle>
            <a:lvl1pPr marL="0" indent="0">
              <a:buNone/>
              <a:defRPr sz="2400" b="1" i="0"/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2A27DE4A-0CE5-886A-736A-B8FC9D2F93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7899" y="5390757"/>
            <a:ext cx="13157200" cy="406400"/>
          </a:xfrm>
        </p:spPr>
        <p:txBody>
          <a:bodyPr/>
          <a:lstStyle>
            <a:lvl1pPr marL="0" indent="0">
              <a:buNone/>
              <a:defRPr sz="1600" b="1"/>
            </a:lvl1pPr>
            <a:lvl2pPr marL="457164" indent="0">
              <a:buNone/>
              <a:defRPr/>
            </a:lvl2pPr>
            <a:lvl3pPr marL="914328" indent="0">
              <a:buNone/>
              <a:defRPr/>
            </a:lvl3pPr>
            <a:lvl4pPr marL="1371491" indent="0">
              <a:buNone/>
              <a:defRPr/>
            </a:lvl4pPr>
            <a:lvl5pPr marL="1828653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6869617F-DF3E-9526-4C3D-2EB05167311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6600" y="5973851"/>
            <a:ext cx="13157200" cy="421322"/>
          </a:xfrm>
        </p:spPr>
        <p:txBody>
          <a:bodyPr/>
          <a:lstStyle>
            <a:lvl1pPr marL="0" indent="0">
              <a:buNone/>
              <a:defRPr sz="2400" b="1" i="0"/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5C6A066E-086B-DEEF-B1CE-F89B2D60A7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6600" y="6395173"/>
            <a:ext cx="13157200" cy="406400"/>
          </a:xfrm>
        </p:spPr>
        <p:txBody>
          <a:bodyPr/>
          <a:lstStyle>
            <a:lvl1pPr marL="0" indent="0">
              <a:buNone/>
              <a:defRPr sz="1600"/>
            </a:lvl1pPr>
            <a:lvl2pPr marL="457164" indent="0">
              <a:buNone/>
              <a:defRPr/>
            </a:lvl2pPr>
            <a:lvl3pPr marL="914328" indent="0">
              <a:buNone/>
              <a:defRPr/>
            </a:lvl3pPr>
            <a:lvl4pPr marL="1371491" indent="0">
              <a:buNone/>
              <a:defRPr/>
            </a:lvl4pPr>
            <a:lvl5pPr marL="1828653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1593D955-5EF3-7CC5-B770-4F891F8F29E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731838" y="6974248"/>
            <a:ext cx="13157200" cy="421322"/>
          </a:xfrm>
        </p:spPr>
        <p:txBody>
          <a:bodyPr/>
          <a:lstStyle>
            <a:lvl1pPr marL="0" indent="0">
              <a:buNone/>
              <a:defRPr sz="2400" b="1" i="0"/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24" name="Textplatzhalter 11">
            <a:extLst>
              <a:ext uri="{FF2B5EF4-FFF2-40B4-BE49-F238E27FC236}">
                <a16:creationId xmlns:a16="http://schemas.microsoft.com/office/drawing/2014/main" id="{C409EE6A-4B0A-62A7-2F1E-7858A76389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1838" y="7395570"/>
            <a:ext cx="13157200" cy="406400"/>
          </a:xfrm>
        </p:spPr>
        <p:txBody>
          <a:bodyPr/>
          <a:lstStyle>
            <a:lvl1pPr marL="0" indent="0">
              <a:buNone/>
              <a:defRPr sz="1600"/>
            </a:lvl1pPr>
            <a:lvl2pPr marL="457164" indent="0">
              <a:buNone/>
              <a:defRPr/>
            </a:lvl2pPr>
            <a:lvl3pPr marL="914328" indent="0">
              <a:buNone/>
              <a:defRPr/>
            </a:lvl3pPr>
            <a:lvl4pPr marL="1371491" indent="0">
              <a:buNone/>
              <a:defRPr/>
            </a:lvl4pPr>
            <a:lvl5pPr marL="1828653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17772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Subtitel_Bild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31B9B-F06C-B348-B832-52B29716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28613"/>
            <a:ext cx="13157200" cy="1363662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C82F1-BC7B-0D47-BBE0-352ED49E9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49" y="4466122"/>
            <a:ext cx="6447123" cy="2880826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40B874-0386-487D-9687-AABD9774852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E9C50-059A-469C-BB49-7798EA2FE39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1D030D8-3252-CC95-3815-60B1EBDF85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8" y="1692275"/>
            <a:ext cx="13155612" cy="579438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164" indent="0">
              <a:buNone/>
              <a:defRPr/>
            </a:lvl2pPr>
            <a:lvl3pPr marL="914328" indent="0">
              <a:buNone/>
              <a:defRPr/>
            </a:lvl3pPr>
            <a:lvl4pPr marL="1371491" indent="0">
              <a:buNone/>
              <a:defRPr/>
            </a:lvl4pPr>
            <a:lvl5pPr marL="1828653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Bildplatzhalter 9">
            <a:extLst>
              <a:ext uri="{FF2B5EF4-FFF2-40B4-BE49-F238E27FC236}">
                <a16:creationId xmlns:a16="http://schemas.microsoft.com/office/drawing/2014/main" id="{E3704F2C-1DCA-C883-F818-9FF17DDB65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1838" y="2376809"/>
            <a:ext cx="13155612" cy="172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BF87974-D197-2EF8-BCCD-A416836E3B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40329" y="4466122"/>
            <a:ext cx="6447122" cy="2880826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72723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Subtitel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31B9B-F06C-B348-B832-52B29716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28613"/>
            <a:ext cx="13157200" cy="1363662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C82F1-BC7B-0D47-BBE0-352ED49E9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473692"/>
            <a:ext cx="13157200" cy="4873257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40B874-0386-487D-9687-AABD9774852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E9C50-059A-469C-BB49-7798EA2FE39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1D030D8-3252-CC95-3815-60B1EBDF85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8" y="1692275"/>
            <a:ext cx="13155612" cy="579438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164" indent="0">
              <a:buNone/>
              <a:defRPr/>
            </a:lvl2pPr>
            <a:lvl3pPr marL="914328" indent="0">
              <a:buNone/>
              <a:defRPr/>
            </a:lvl3pPr>
            <a:lvl4pPr marL="1371491" indent="0">
              <a:buNone/>
              <a:defRPr/>
            </a:lvl4pPr>
            <a:lvl5pPr marL="1828653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5340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3_Titel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31B9B-F06C-B348-B832-52B29716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28613"/>
            <a:ext cx="13157200" cy="1363662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C82F1-BC7B-0D47-BBE0-352ED49E9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40B874-0386-487D-9687-AABD9774852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E9C50-059A-469C-BB49-7798EA2FE39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9249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7558E-9A47-7444-B35B-872D8376A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63" y="438150"/>
            <a:ext cx="12619037" cy="1590675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431F1D-EC4A-674B-A22C-5B011A618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8063" y="2017713"/>
            <a:ext cx="6189662" cy="9890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684E3-9F2E-2B42-9EA4-358F9BF8E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8063" y="3006725"/>
            <a:ext cx="6189662" cy="4421188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163088-2762-5349-8E53-6ABD215C10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7275" y="2017713"/>
            <a:ext cx="6219825" cy="9890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11475DB-8268-3849-9FF0-61C9FD9E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7275" y="3006725"/>
            <a:ext cx="6219825" cy="4421188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0ED1983-DA04-4ACB-9B31-607366E9221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D8B85AD1-1A1A-470D-8538-FC3F28A48007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215456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itel_Inhalt_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31B9B-F06C-B348-B832-52B29716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28613"/>
            <a:ext cx="13157200" cy="1363662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C82F1-BC7B-0D47-BBE0-352ED49E9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925638"/>
            <a:ext cx="7286006" cy="5421312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40B874-0386-487D-9687-AABD9774852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E9C50-059A-469C-BB49-7798EA2FE39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B97CF848-4A29-ADF1-31CB-494BB7CAE57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3604" y="1925637"/>
            <a:ext cx="5514958" cy="5421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 b="0" i="0"/>
            </a:lvl1pPr>
            <a:lvl2pPr marL="457164" indent="0">
              <a:buNone/>
              <a:defRPr sz="2800"/>
            </a:lvl2pPr>
            <a:lvl3pPr marL="914328" indent="0">
              <a:buNone/>
              <a:defRPr sz="2400"/>
            </a:lvl3pPr>
            <a:lvl4pPr marL="1371490" indent="0">
              <a:buNone/>
              <a:defRPr sz="2000"/>
            </a:lvl4pPr>
            <a:lvl5pPr marL="1828654" indent="0">
              <a:buNone/>
              <a:defRPr sz="2000"/>
            </a:lvl5pPr>
            <a:lvl6pPr marL="2285818" indent="0">
              <a:buNone/>
              <a:defRPr sz="2000"/>
            </a:lvl6pPr>
            <a:lvl7pPr marL="2742982" indent="0">
              <a:buNone/>
              <a:defRPr sz="2000"/>
            </a:lvl7pPr>
            <a:lvl8pPr marL="3200144" indent="0">
              <a:buNone/>
              <a:defRPr sz="2000"/>
            </a:lvl8pPr>
            <a:lvl9pPr marL="3657307" indent="0">
              <a:buNone/>
              <a:defRPr sz="2000"/>
            </a:lvl9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87731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0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3CE1E-D942-4543-B0FC-C4F4DDD0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40188"/>
            <a:ext cx="13157200" cy="1363662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8E54AF-CD20-1140-9C30-B191D70E3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40" y="1925638"/>
            <a:ext cx="6502400" cy="5421312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6E650E-350F-6C4B-991F-5324AB89E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6639" y="1925638"/>
            <a:ext cx="6502400" cy="5421312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71B058-344C-4ED3-91E1-3FA925A6543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A345F-33F9-4A4B-A0B0-A4253245A7D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88957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06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E9D29-B67C-2548-ACED-2F3C5658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00" y="327600"/>
            <a:ext cx="13157999" cy="1364400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2C9438-45C3-234F-94ED-32CBAFDE6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800" y="2017713"/>
            <a:ext cx="6466925" cy="9890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164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8" indent="0">
              <a:buNone/>
              <a:defRPr sz="1600" b="1"/>
            </a:lvl6pPr>
            <a:lvl7pPr marL="2742982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7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E66129-0F5A-CF43-9EBA-5076A87A9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800" y="3006725"/>
            <a:ext cx="6466925" cy="4421188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3E05B83-4605-5248-91E0-01BA11E9C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7275" y="2017713"/>
            <a:ext cx="6480178" cy="9890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164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8" indent="0">
              <a:buNone/>
              <a:defRPr sz="1600" b="1"/>
            </a:lvl6pPr>
            <a:lvl7pPr marL="2742982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7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B169DA1-5B70-D748-8A66-6203003BD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7275" y="3006725"/>
            <a:ext cx="6466924" cy="4421188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872CF95-B6C2-A33E-1B11-AB7D4624E25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13357185" y="7566904"/>
            <a:ext cx="531059" cy="32703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A345F-33F9-4A4B-A0B0-A4253245A7D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888474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Einleitung_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E9D29-B67C-2548-ACED-2F3C5658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00" y="327600"/>
            <a:ext cx="13157999" cy="1364400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E66129-0F5A-CF43-9EBA-5076A87A9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799" y="3253339"/>
            <a:ext cx="6466926" cy="4174574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3E05B83-4605-5248-91E0-01BA11E9C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0800" y="2017713"/>
            <a:ext cx="13156654" cy="989012"/>
          </a:xfrm>
        </p:spPr>
        <p:txBody>
          <a:bodyPr anchor="ctr"/>
          <a:lstStyle>
            <a:lvl1pPr marL="0" indent="0" algn="ctr">
              <a:buNone/>
              <a:defRPr sz="2000" b="0" i="0"/>
            </a:lvl1pPr>
            <a:lvl2pPr marL="457164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8" indent="0">
              <a:buNone/>
              <a:defRPr sz="1600" b="1"/>
            </a:lvl6pPr>
            <a:lvl7pPr marL="2742982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7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B169DA1-5B70-D748-8A66-6203003BD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7275" y="3253337"/>
            <a:ext cx="6480178" cy="4174575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96F0C19-DC9A-02BA-BC3C-4FD2E82A3CF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13357185" y="7566904"/>
            <a:ext cx="531059" cy="32703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A345F-33F9-4A4B-A0B0-A4253245A7D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34099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Bild_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E9D29-B67C-2548-ACED-2F3C5658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00" y="327600"/>
            <a:ext cx="13157999" cy="1364400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E66129-0F5A-CF43-9EBA-5076A87A9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800" y="3638349"/>
            <a:ext cx="4086000" cy="378956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B169DA1-5B70-D748-8A66-6203003BD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801529" y="3638349"/>
            <a:ext cx="4085924" cy="3789563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0" i="0"/>
            </a:lvl1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84E870A-F843-D9F2-6E94-F65ACCCA27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272238" y="3638349"/>
            <a:ext cx="4085924" cy="3789563"/>
          </a:xfrm>
        </p:spPr>
        <p:txBody>
          <a:bodyPr/>
          <a:lstStyle>
            <a:lvl1pPr marL="411480" indent="-411480" algn="l" defTabSz="457164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de-DE" sz="2000" b="0" i="0" kern="1200" dirty="0" smtClean="0">
                <a:solidFill>
                  <a:srgbClr val="000000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411480" indent="-411480" algn="l" defTabSz="457164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de-DE" sz="2000" b="0" i="0" kern="1200" dirty="0" smtClean="0">
                <a:solidFill>
                  <a:srgbClr val="000000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411480" indent="-411480" algn="l" defTabSz="457164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de-DE" sz="2000" b="0" i="0" kern="1200" dirty="0" smtClean="0">
                <a:solidFill>
                  <a:srgbClr val="000000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411480" indent="-411480" algn="l" defTabSz="457164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de-DE" sz="2000" b="0" i="0" kern="1200" dirty="0" smtClean="0">
                <a:solidFill>
                  <a:srgbClr val="000000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411480" indent="-411480" algn="l" defTabSz="457164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de-DE" sz="2000" b="0" i="0" kern="1200" dirty="0">
                <a:solidFill>
                  <a:srgbClr val="000000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C49BAE3D-4AAB-50C4-69B3-20A2850CE8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0800" y="1705770"/>
            <a:ext cx="13156654" cy="172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F7DACB6-7DC4-956A-5C8F-417184A4EE9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13357185" y="7566904"/>
            <a:ext cx="531059" cy="32703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A345F-33F9-4A4B-A0B0-A4253245A7D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28848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0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EBC69-01E6-A34E-BEC7-D252E5A6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28613"/>
            <a:ext cx="13157200" cy="1363662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9F28ECC-E6F5-070C-60AA-3D013922C25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13357185" y="7566904"/>
            <a:ext cx="531059" cy="32703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A345F-33F9-4A4B-A0B0-A4253245A7D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51038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B3027D-88FF-5CBA-1594-7657823C0C3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13357185" y="7566904"/>
            <a:ext cx="531059" cy="32703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A345F-33F9-4A4B-A0B0-A4253245A7D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15375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3B5E0C-3145-4A25-8774-9711A89FA6B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3F331-CA33-4508-8C10-0E9F7397484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D5F656C-BC26-6D96-5CAC-4ED08C84A015}"/>
              </a:ext>
            </a:extLst>
          </p:cNvPr>
          <p:cNvSpPr/>
          <p:nvPr userDrawn="1"/>
        </p:nvSpPr>
        <p:spPr bwMode="auto">
          <a:xfrm>
            <a:off x="0" y="1969695"/>
            <a:ext cx="14630400" cy="1873643"/>
          </a:xfrm>
          <a:prstGeom prst="rect">
            <a:avLst/>
          </a:prstGeom>
          <a:solidFill>
            <a:srgbClr val="113E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Lato Regular" panose="020F0502020204030203" pitchFamily="34" charset="77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C3A517B-1480-ACC7-E0BE-F7A1C3491676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637055" y="3050659"/>
            <a:ext cx="2700000" cy="2700000"/>
          </a:xfrm>
          <a:prstGeom prst="ellipse">
            <a:avLst/>
          </a:prstGeom>
        </p:spPr>
        <p:txBody>
          <a:bodyPr/>
          <a:lstStyle/>
          <a:p>
            <a:r>
              <a:rPr lang="de-DE" err="1"/>
              <a:t>Speakerfoto</a:t>
            </a:r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8066096-60ED-F0A6-5E77-77F25D80A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13523" y="5958037"/>
            <a:ext cx="3481388" cy="340368"/>
          </a:xfrm>
        </p:spPr>
        <p:txBody>
          <a:bodyPr/>
          <a:lstStyle>
            <a:lvl1pPr marL="0" indent="0" algn="r">
              <a:buNone/>
              <a:defRPr sz="2400" b="1"/>
            </a:lvl1pPr>
          </a:lstStyle>
          <a:p>
            <a:pPr lvl="0"/>
            <a:r>
              <a:rPr lang="de-DE"/>
              <a:t>Speaker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FF856455-E42D-8A52-7F0E-7ECB2D491F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13523" y="6298405"/>
            <a:ext cx="3481388" cy="340368"/>
          </a:xfrm>
        </p:spPr>
        <p:txBody>
          <a:bodyPr/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de-DE"/>
              <a:t>Unternehmen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8D5DD6DA-2CF3-3F52-4241-DA50D67F4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531" y="2249944"/>
            <a:ext cx="12829337" cy="1394053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Vortragstitel</a:t>
            </a:r>
          </a:p>
        </p:txBody>
      </p:sp>
    </p:spTree>
    <p:extLst>
      <p:ext uri="{BB962C8B-B14F-4D97-AF65-F5344CB8AC3E}">
        <p14:creationId xmlns:p14="http://schemas.microsoft.com/office/powerpoint/2010/main" val="375114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31B9B-F06C-B348-B832-52B29716D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328613"/>
            <a:ext cx="13157200" cy="1363662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GET INVOLVED!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C82F1-BC7B-0D47-BBE0-352ED49E9F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925638"/>
            <a:ext cx="7286006" cy="2569360"/>
          </a:xfrm>
        </p:spPr>
        <p:txBody>
          <a:bodyPr/>
          <a:lstStyle>
            <a:lvl1pPr marL="0" indent="0">
              <a:buNone/>
              <a:defRPr sz="2400" b="0" i="0"/>
            </a:lvl1pPr>
          </a:lstStyle>
          <a:p>
            <a:r>
              <a:rPr lang="de-DE"/>
              <a:t>Veranstaltung 1 
WANN: 
WO:</a:t>
            </a:r>
          </a:p>
          <a:p>
            <a:endParaRPr lang="de-DE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40B874-0386-487D-9687-AABD9774852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E9C50-059A-469C-BB49-7798EA2FE39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B97CF848-4A29-ADF1-31CB-494BB7CAE57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3604" y="1925636"/>
            <a:ext cx="5514958" cy="25693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 b="0" i="0"/>
            </a:lvl1pPr>
            <a:lvl2pPr marL="457164" indent="0">
              <a:buNone/>
              <a:defRPr sz="2800"/>
            </a:lvl2pPr>
            <a:lvl3pPr marL="914328" indent="0">
              <a:buNone/>
              <a:defRPr sz="2400"/>
            </a:lvl3pPr>
            <a:lvl4pPr marL="1371490" indent="0">
              <a:buNone/>
              <a:defRPr sz="2000"/>
            </a:lvl4pPr>
            <a:lvl5pPr marL="1828654" indent="0">
              <a:buNone/>
              <a:defRPr sz="2000"/>
            </a:lvl5pPr>
            <a:lvl6pPr marL="2285818" indent="0">
              <a:buNone/>
              <a:defRPr sz="2000"/>
            </a:lvl6pPr>
            <a:lvl7pPr marL="2742982" indent="0">
              <a:buNone/>
              <a:defRPr sz="2000"/>
            </a:lvl7pPr>
            <a:lvl8pPr marL="3200144" indent="0">
              <a:buNone/>
              <a:defRPr sz="2000"/>
            </a:lvl8pPr>
            <a:lvl9pPr marL="365730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1C4595C-BA31-6B9E-35AF-B394C02F98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729" y="4695044"/>
            <a:ext cx="7286006" cy="2569360"/>
          </a:xfrm>
        </p:spPr>
        <p:txBody>
          <a:bodyPr/>
          <a:lstStyle>
            <a:lvl1pPr marL="0" indent="0">
              <a:buNone/>
              <a:defRPr sz="2400" b="0" i="0"/>
            </a:lvl1pPr>
          </a:lstStyle>
          <a:p>
            <a:r>
              <a:rPr lang="de-DE"/>
              <a:t>Veranstaltung 2
WANN:
WO: 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0B215494-91AD-BD95-093E-A71015508C7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83604" y="4695044"/>
            <a:ext cx="5514958" cy="2569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 b="0" i="0"/>
            </a:lvl1pPr>
            <a:lvl2pPr marL="457164" indent="0">
              <a:buNone/>
              <a:defRPr sz="2800"/>
            </a:lvl2pPr>
            <a:lvl3pPr marL="914328" indent="0">
              <a:buNone/>
              <a:defRPr sz="2400"/>
            </a:lvl3pPr>
            <a:lvl4pPr marL="1371490" indent="0">
              <a:buNone/>
              <a:defRPr sz="2000"/>
            </a:lvl4pPr>
            <a:lvl5pPr marL="1828654" indent="0">
              <a:buNone/>
              <a:defRPr sz="2000"/>
            </a:lvl5pPr>
            <a:lvl6pPr marL="2285818" indent="0">
              <a:buNone/>
              <a:defRPr sz="2000"/>
            </a:lvl6pPr>
            <a:lvl7pPr marL="2742982" indent="0">
              <a:buNone/>
              <a:defRPr sz="2000"/>
            </a:lvl7pPr>
            <a:lvl8pPr marL="3200144" indent="0">
              <a:buNone/>
              <a:defRPr sz="2000"/>
            </a:lvl8pPr>
            <a:lvl9pPr marL="3657307" indent="0">
              <a:buNone/>
              <a:defRPr sz="2000"/>
            </a:lvl9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60125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49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81B058-9B69-4046-9404-EF634156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2CFC95-0C18-40E2-B31A-77D124B0CBC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3B67CD5D-EEA8-4B93-A1D7-CD91B2D3E416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311071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BC7D8-2F17-8043-A825-204A073E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28613"/>
            <a:ext cx="13157200" cy="1363662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3B5E0C-3145-4A25-8774-9711A89FA6B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3F331-CA33-4508-8C10-0E9F7397484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6232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617FC30-426B-4A5E-BB1F-BFF45DB030F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16B280B1-A329-46F7-B5E5-4012B791D258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25722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5DB02-BBC9-864F-88B0-C03C33EA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63" y="549275"/>
            <a:ext cx="4718050" cy="1919288"/>
          </a:xfrm>
        </p:spPr>
        <p:txBody>
          <a:bodyPr anchor="b"/>
          <a:lstStyle>
            <a:lvl1pPr>
              <a:defRPr sz="3200"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EEF1A5-4C56-A14F-ADFF-F7781271E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5" y="1184275"/>
            <a:ext cx="7407275" cy="5848350"/>
          </a:xfrm>
        </p:spPr>
        <p:txBody>
          <a:bodyPr/>
          <a:lstStyle>
            <a:lvl1pPr>
              <a:defRPr sz="3200" b="0" i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6FFA50F-C5CB-CF4F-A6C2-38F0199C3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8063" y="2468563"/>
            <a:ext cx="4718050" cy="4573587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425A7A5-129D-4E72-BD5D-58FBE5BFFB6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94655350-6BC0-4099-B8E2-6580D29301C1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3556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691EE-8EB0-E040-B213-D8A6053BA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63" y="549275"/>
            <a:ext cx="4718050" cy="1919288"/>
          </a:xfrm>
        </p:spPr>
        <p:txBody>
          <a:bodyPr anchor="b"/>
          <a:lstStyle>
            <a:lvl1pPr>
              <a:defRPr sz="3200"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DEC827A-C5F4-8341-9016-D44F557C5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5" y="1184275"/>
            <a:ext cx="7407275" cy="5848350"/>
          </a:xfrm>
        </p:spPr>
        <p:txBody>
          <a:bodyPr/>
          <a:lstStyle>
            <a:lvl1pPr marL="0" indent="0">
              <a:buNone/>
              <a:defRPr sz="32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611C9E-18A2-0E46-B47C-0C645A9F9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8063" y="2468563"/>
            <a:ext cx="4718050" cy="4573587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B947F69-40DE-40FB-A167-D5A41254E7E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ABCC068A-7CAB-4F72-B827-C55AE9EBA2CB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7036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03B9CB1-7D78-DA43-BD84-6813FAC623B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985119" cy="1692275"/>
          </a:xfrm>
          <a:prstGeom prst="rect">
            <a:avLst/>
          </a:prstGeom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FC0B414F-77A3-C042-9647-00AD84E267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3706475" y="7497763"/>
            <a:ext cx="180975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defRPr sz="1400" b="0" i="0" smtClean="0">
                <a:solidFill>
                  <a:srgbClr val="000000"/>
                </a:solidFill>
                <a:latin typeface="Lato Regular" panose="020F0502020204030203" pitchFamily="34" charset="77"/>
                <a:ea typeface="Arial Unicode MS" panose="020B0604020202020204" pitchFamily="34" charset="-128"/>
                <a:cs typeface="+mn-cs"/>
              </a:defRPr>
            </a:lvl1pPr>
          </a:lstStyle>
          <a:p>
            <a:pPr>
              <a:defRPr/>
            </a:pPr>
            <a:fld id="{75414FC8-47C4-4CFE-98CF-CDB1365FE5CA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EC11F98E-7491-4534-8F62-3F253678D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1838" y="328613"/>
            <a:ext cx="13157200" cy="13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to edit the title text format</a:t>
            </a: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E101B125-AB16-43C1-9F10-D46B675F6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925638"/>
            <a:ext cx="13157200" cy="542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7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to edit the outline text format</a:t>
            </a:r>
          </a:p>
          <a:p>
            <a:pPr lvl="1"/>
            <a:r>
              <a:rPr lang="en-GB" altLang="de-DE"/>
              <a:t>Second Outline Level</a:t>
            </a:r>
          </a:p>
          <a:p>
            <a:pPr lvl="2"/>
            <a:r>
              <a:rPr lang="en-GB" altLang="de-DE"/>
              <a:t>Third Outline Level</a:t>
            </a:r>
          </a:p>
          <a:p>
            <a:pPr lvl="3"/>
            <a:r>
              <a:rPr lang="en-GB" altLang="de-DE"/>
              <a:t>Fourth Outline Level</a:t>
            </a:r>
          </a:p>
          <a:p>
            <a:pPr lvl="4"/>
            <a:r>
              <a:rPr lang="en-GB" altLang="de-DE"/>
              <a:t>Fifth Outline Level</a:t>
            </a:r>
          </a:p>
          <a:p>
            <a:pPr lvl="4"/>
            <a:r>
              <a:rPr lang="en-GB" altLang="de-DE"/>
              <a:t>Sixth Outline Level</a:t>
            </a:r>
          </a:p>
          <a:p>
            <a:pPr lvl="4"/>
            <a:r>
              <a:rPr lang="en-GB" altLang="de-DE"/>
              <a:t>Seventh Outline Level</a:t>
            </a:r>
          </a:p>
          <a:p>
            <a:pPr lvl="4"/>
            <a:r>
              <a:rPr lang="en-GB" altLang="de-DE"/>
              <a:t>Eighth Outline Level</a:t>
            </a:r>
          </a:p>
          <a:p>
            <a:pPr lvl="4"/>
            <a:r>
              <a:rPr lang="en-GB" altLang="de-DE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98286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  <p:sldLayoutId id="2147483925" r:id="rId13"/>
  </p:sldLayoutIdLst>
  <p:txStyles>
    <p:titleStyle>
      <a:lvl1pPr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00" b="0" i="0" kern="1200">
          <a:solidFill>
            <a:srgbClr val="000000"/>
          </a:solidFill>
          <a:latin typeface="Lato Regular" panose="020F0502020204030203" pitchFamily="34" charset="77"/>
          <a:ea typeface="+mj-ea"/>
          <a:cs typeface="+mj-cs"/>
        </a:defRPr>
      </a:lvl1pPr>
      <a:lvl2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514600" indent="-228600" algn="l" defTabSz="457200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2971800" indent="-228600" algn="l" defTabSz="457200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3429000" indent="-228600" algn="l" defTabSz="457200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3886200" indent="-228600" algn="l" defTabSz="457200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defTabSz="457200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500" b="0" i="0" kern="1200">
          <a:solidFill>
            <a:srgbClr val="000000"/>
          </a:solidFill>
          <a:latin typeface="Lato Regular" panose="020F0502020204030203" pitchFamily="34" charset="77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3500" b="0" i="0" kern="1200">
          <a:solidFill>
            <a:srgbClr val="000000"/>
          </a:solidFill>
          <a:latin typeface="Lato Regular" panose="020F0502020204030203" pitchFamily="34" charset="77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3500" b="0" i="0" kern="1200">
          <a:solidFill>
            <a:srgbClr val="000000"/>
          </a:solidFill>
          <a:latin typeface="Lato Regular" panose="020F0502020204030203" pitchFamily="34" charset="77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3500" b="0" i="0" kern="1200">
          <a:solidFill>
            <a:srgbClr val="000000"/>
          </a:solidFill>
          <a:latin typeface="Lato Regular" panose="020F0502020204030203" pitchFamily="34" charset="77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b="0" i="0" kern="1200">
          <a:solidFill>
            <a:srgbClr val="000000"/>
          </a:solidFill>
          <a:latin typeface="Lato Regular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9AA1A03-E90B-CA47-CF4C-F74D6EEF1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1"/>
            <a:ext cx="9250708" cy="1319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037EA2-15DD-1202-2B89-A272A7A64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E80CC5-01CA-8ADA-E4B8-CC7A3B6A2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AT" dirty="0"/>
              <a:t>digitalakademie.at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139725-9C38-BB6B-F1B1-A096704CF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816F20-4896-581B-AE75-0657D620B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AT" dirty="0"/>
              <a:t>| </a:t>
            </a:r>
            <a:fld id="{E19FEB3D-1DEA-487A-87C2-1CC6F7E79C4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3553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69355F3-9273-1949-95E3-18115FACAFA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3357185" y="7566904"/>
            <a:ext cx="531059" cy="32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164" algn="l"/>
                <a:tab pos="914328" algn="l"/>
                <a:tab pos="1371490" algn="l"/>
                <a:tab pos="1828654" algn="l"/>
                <a:tab pos="2285818" algn="l"/>
                <a:tab pos="2742982" algn="l"/>
                <a:tab pos="3200144" algn="l"/>
                <a:tab pos="3657307" algn="l"/>
                <a:tab pos="4114471" algn="l"/>
                <a:tab pos="4571635" algn="l"/>
                <a:tab pos="5028797" algn="l"/>
                <a:tab pos="5485961" algn="l"/>
                <a:tab pos="5943125" algn="l"/>
                <a:tab pos="6400288" algn="l"/>
                <a:tab pos="6857450" algn="l"/>
                <a:tab pos="7314614" algn="l"/>
                <a:tab pos="7771778" algn="l"/>
                <a:tab pos="8228942" algn="l"/>
                <a:tab pos="8686104" algn="l"/>
                <a:tab pos="9143268" algn="l"/>
              </a:tabLst>
              <a:defRPr sz="1100" b="0" i="0" smtClean="0">
                <a:solidFill>
                  <a:srgbClr val="000000"/>
                </a:solidFill>
                <a:latin typeface="Lato" panose="020F0502020204030203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B5C1B74C-FDE9-4FAF-AF6B-1FC6D9912432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FF5F8BAE-59AF-4DAF-A569-588CCD4E5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925638"/>
            <a:ext cx="13157200" cy="542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7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to edit the outline text format</a:t>
            </a:r>
          </a:p>
          <a:p>
            <a:pPr lvl="1"/>
            <a:r>
              <a:rPr lang="en-GB" altLang="de-DE"/>
              <a:t>Second Outline Level</a:t>
            </a:r>
          </a:p>
          <a:p>
            <a:pPr lvl="2"/>
            <a:r>
              <a:rPr lang="en-GB" altLang="de-DE"/>
              <a:t>Third Outline Level</a:t>
            </a:r>
          </a:p>
          <a:p>
            <a:pPr lvl="3"/>
            <a:r>
              <a:rPr lang="en-GB" altLang="de-DE"/>
              <a:t>Fourth Outline Level</a:t>
            </a:r>
          </a:p>
          <a:p>
            <a:pPr lvl="4"/>
            <a:r>
              <a:rPr lang="en-GB" altLang="de-DE"/>
              <a:t>Fifth Outline Level</a:t>
            </a:r>
          </a:p>
          <a:p>
            <a:pPr lvl="4"/>
            <a:r>
              <a:rPr lang="en-GB" altLang="de-DE"/>
              <a:t>Sixth Outline Level</a:t>
            </a:r>
          </a:p>
          <a:p>
            <a:pPr lvl="4"/>
            <a:r>
              <a:rPr lang="en-GB" altLang="de-DE"/>
              <a:t>Seventh Outline Level</a:t>
            </a:r>
          </a:p>
          <a:p>
            <a:pPr lvl="4"/>
            <a:r>
              <a:rPr lang="en-GB" altLang="de-DE"/>
              <a:t>Eighth Outline Level</a:t>
            </a:r>
          </a:p>
          <a:p>
            <a:pPr lvl="4"/>
            <a:r>
              <a:rPr lang="en-GB" altLang="de-DE"/>
              <a:t>Ninth Outline Level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503471-68D8-61AE-16FE-350B98F853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t="9240" b="23024"/>
          <a:stretch/>
        </p:blipFill>
        <p:spPr>
          <a:xfrm>
            <a:off x="211873" y="233277"/>
            <a:ext cx="1985118" cy="1146265"/>
          </a:xfrm>
          <a:prstGeom prst="rect">
            <a:avLst/>
          </a:prstGeom>
        </p:spPr>
      </p:pic>
      <p:sp>
        <p:nvSpPr>
          <p:cNvPr id="6" name="Titelplatzhalter 5">
            <a:extLst>
              <a:ext uri="{FF2B5EF4-FFF2-40B4-BE49-F238E27FC236}">
                <a16:creationId xmlns:a16="http://schemas.microsoft.com/office/drawing/2014/main" id="{CC515563-9740-7AF6-EEBB-F1AE88B6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32" y="233277"/>
            <a:ext cx="13155612" cy="1379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2779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</p:sldLayoutIdLst>
  <p:hf hdr="0" ftr="0" dt="0"/>
  <p:txStyles>
    <p:titleStyle>
      <a:lvl1pPr algn="ctr" defTabSz="457164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00" b="0" i="0" kern="1200">
          <a:solidFill>
            <a:srgbClr val="000000"/>
          </a:solidFill>
          <a:latin typeface="Lato" panose="020F0502020204030203" pitchFamily="34" charset="77"/>
          <a:ea typeface="+mj-ea"/>
          <a:cs typeface="+mj-cs"/>
        </a:defRPr>
      </a:lvl1pPr>
      <a:lvl2pPr algn="l" defTabSz="457164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defTabSz="457164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defTabSz="457164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defTabSz="457164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514398" indent="-228581" algn="l" defTabSz="457164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2971562" indent="-228581" algn="l" defTabSz="457164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3428726" indent="-228581" algn="l" defTabSz="457164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3885888" indent="-228581" algn="l" defTabSz="457164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411480" indent="-411480" algn="l" defTabSz="457164" rtl="0" eaLnBrk="0" fontAlgn="base" hangingPunct="0">
        <a:lnSpc>
          <a:spcPct val="87000"/>
        </a:lnSpc>
        <a:spcBef>
          <a:spcPct val="0"/>
        </a:spcBef>
        <a:spcAft>
          <a:spcPts val="80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Lato" panose="020F0502020204030203" pitchFamily="34" charset="77"/>
          <a:ea typeface="+mn-ea"/>
          <a:cs typeface="+mn-cs"/>
        </a:defRPr>
      </a:lvl1pPr>
      <a:lvl2pPr marL="868644" indent="-411480" algn="l" defTabSz="457164" rtl="0" eaLnBrk="0" fontAlgn="base" hangingPunct="0">
        <a:lnSpc>
          <a:spcPct val="87000"/>
        </a:lnSpc>
        <a:spcBef>
          <a:spcPct val="0"/>
        </a:spcBef>
        <a:spcAft>
          <a:spcPts val="80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Lato" panose="020F0502020204030203" pitchFamily="34" charset="77"/>
          <a:ea typeface="+mn-ea"/>
          <a:cs typeface="+mn-cs"/>
        </a:defRPr>
      </a:lvl2pPr>
      <a:lvl3pPr marL="1257228" indent="-342900" algn="l" defTabSz="457164" rtl="0" eaLnBrk="0" fontAlgn="base" hangingPunct="0">
        <a:lnSpc>
          <a:spcPct val="87000"/>
        </a:lnSpc>
        <a:spcBef>
          <a:spcPct val="0"/>
        </a:spcBef>
        <a:spcAft>
          <a:spcPts val="80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Lato" panose="020F0502020204030203" pitchFamily="34" charset="77"/>
          <a:ea typeface="+mn-ea"/>
          <a:cs typeface="+mn-cs"/>
        </a:defRPr>
      </a:lvl3pPr>
      <a:lvl4pPr marL="1714391" indent="-342900" algn="l" defTabSz="457164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 b="0" i="0" kern="1200">
          <a:solidFill>
            <a:srgbClr val="000000"/>
          </a:solidFill>
          <a:latin typeface="Lato" panose="020F0502020204030203" pitchFamily="34" charset="77"/>
          <a:ea typeface="+mn-ea"/>
          <a:cs typeface="+mn-cs"/>
        </a:defRPr>
      </a:lvl4pPr>
      <a:lvl5pPr marL="2057234" indent="-228581" algn="l" defTabSz="457164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 b="0" i="0" kern="1200">
          <a:solidFill>
            <a:srgbClr val="000000"/>
          </a:solidFill>
          <a:latin typeface="Lato" panose="020F0502020204030203" pitchFamily="34" charset="77"/>
          <a:ea typeface="+mn-ea"/>
          <a:cs typeface="+mn-cs"/>
        </a:defRPr>
      </a:lvl5pPr>
      <a:lvl6pPr marL="2514398" indent="-228581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2" indent="-228581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1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8" indent="-228581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2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7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69355F3-9273-1949-95E3-18115FACAFA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3357185" y="7566904"/>
            <a:ext cx="531059" cy="32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164" algn="l"/>
                <a:tab pos="914328" algn="l"/>
                <a:tab pos="1371490" algn="l"/>
                <a:tab pos="1828654" algn="l"/>
                <a:tab pos="2285818" algn="l"/>
                <a:tab pos="2742982" algn="l"/>
                <a:tab pos="3200144" algn="l"/>
                <a:tab pos="3657307" algn="l"/>
                <a:tab pos="4114471" algn="l"/>
                <a:tab pos="4571635" algn="l"/>
                <a:tab pos="5028797" algn="l"/>
                <a:tab pos="5485961" algn="l"/>
                <a:tab pos="5943125" algn="l"/>
                <a:tab pos="6400288" algn="l"/>
                <a:tab pos="6857450" algn="l"/>
                <a:tab pos="7314614" algn="l"/>
                <a:tab pos="7771778" algn="l"/>
                <a:tab pos="8228942" algn="l"/>
                <a:tab pos="8686104" algn="l"/>
                <a:tab pos="9143268" algn="l"/>
              </a:tabLst>
              <a:defRPr sz="1100" b="0" i="0" smtClean="0">
                <a:solidFill>
                  <a:srgbClr val="000000"/>
                </a:solidFill>
                <a:latin typeface="Lato" panose="020F0502020204030203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B5C1B74C-FDE9-4FAF-AF6B-1FC6D9912432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FF5F8BAE-59AF-4DAF-A569-588CCD4E5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925638"/>
            <a:ext cx="13157200" cy="542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7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to edit the outline text format</a:t>
            </a:r>
          </a:p>
          <a:p>
            <a:pPr lvl="1"/>
            <a:r>
              <a:rPr lang="en-GB" altLang="de-DE"/>
              <a:t>Second Outline Level</a:t>
            </a:r>
          </a:p>
          <a:p>
            <a:pPr lvl="2"/>
            <a:r>
              <a:rPr lang="en-GB" altLang="de-DE"/>
              <a:t>Third Outline Level</a:t>
            </a:r>
          </a:p>
          <a:p>
            <a:pPr lvl="3"/>
            <a:r>
              <a:rPr lang="en-GB" altLang="de-DE"/>
              <a:t>Fourth Outline Level</a:t>
            </a:r>
          </a:p>
          <a:p>
            <a:pPr lvl="4"/>
            <a:r>
              <a:rPr lang="en-GB" altLang="de-DE"/>
              <a:t>Fifth Outline Level</a:t>
            </a:r>
          </a:p>
          <a:p>
            <a:pPr lvl="4"/>
            <a:r>
              <a:rPr lang="en-GB" altLang="de-DE"/>
              <a:t>Sixth Outline Level</a:t>
            </a:r>
          </a:p>
          <a:p>
            <a:pPr lvl="4"/>
            <a:r>
              <a:rPr lang="en-GB" altLang="de-DE"/>
              <a:t>Seventh Outline Level</a:t>
            </a:r>
          </a:p>
          <a:p>
            <a:pPr lvl="4"/>
            <a:r>
              <a:rPr lang="en-GB" altLang="de-DE"/>
              <a:t>Eighth Outline Level</a:t>
            </a:r>
          </a:p>
          <a:p>
            <a:pPr lvl="4"/>
            <a:r>
              <a:rPr lang="en-GB" altLang="de-DE"/>
              <a:t>Ninth Outline Level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503471-68D8-61AE-16FE-350B98F853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873" y="233277"/>
            <a:ext cx="1985118" cy="1146265"/>
          </a:xfrm>
          <a:prstGeom prst="rect">
            <a:avLst/>
          </a:prstGeom>
        </p:spPr>
      </p:pic>
      <p:sp>
        <p:nvSpPr>
          <p:cNvPr id="6" name="Titelplatzhalter 5">
            <a:extLst>
              <a:ext uri="{FF2B5EF4-FFF2-40B4-BE49-F238E27FC236}">
                <a16:creationId xmlns:a16="http://schemas.microsoft.com/office/drawing/2014/main" id="{CC515563-9740-7AF6-EEBB-F1AE88B6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32" y="233277"/>
            <a:ext cx="13155612" cy="1379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445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</p:sldLayoutIdLst>
  <p:hf hdr="0" ftr="0" dt="0"/>
  <p:txStyles>
    <p:titleStyle>
      <a:lvl1pPr algn="ctr" defTabSz="457164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00" b="0" i="0" kern="1200">
          <a:solidFill>
            <a:srgbClr val="000000"/>
          </a:solidFill>
          <a:latin typeface="Lato" panose="020F0502020204030203" pitchFamily="34" charset="77"/>
          <a:ea typeface="+mj-ea"/>
          <a:cs typeface="+mj-cs"/>
        </a:defRPr>
      </a:lvl1pPr>
      <a:lvl2pPr algn="l" defTabSz="457164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defTabSz="457164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defTabSz="457164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defTabSz="457164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514398" indent="-228581" algn="l" defTabSz="457164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2971562" indent="-228581" algn="l" defTabSz="457164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3428726" indent="-228581" algn="l" defTabSz="457164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3885888" indent="-228581" algn="l" defTabSz="457164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411480" indent="-411480" algn="l" defTabSz="457164" rtl="0" eaLnBrk="0" fontAlgn="base" hangingPunct="0">
        <a:lnSpc>
          <a:spcPct val="87000"/>
        </a:lnSpc>
        <a:spcBef>
          <a:spcPct val="0"/>
        </a:spcBef>
        <a:spcAft>
          <a:spcPts val="80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Lato" panose="020F0502020204030203" pitchFamily="34" charset="77"/>
          <a:ea typeface="+mn-ea"/>
          <a:cs typeface="+mn-cs"/>
        </a:defRPr>
      </a:lvl1pPr>
      <a:lvl2pPr marL="868644" indent="-411480" algn="l" defTabSz="457164" rtl="0" eaLnBrk="0" fontAlgn="base" hangingPunct="0">
        <a:lnSpc>
          <a:spcPct val="87000"/>
        </a:lnSpc>
        <a:spcBef>
          <a:spcPct val="0"/>
        </a:spcBef>
        <a:spcAft>
          <a:spcPts val="80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Lato" panose="020F0502020204030203" pitchFamily="34" charset="77"/>
          <a:ea typeface="+mn-ea"/>
          <a:cs typeface="+mn-cs"/>
        </a:defRPr>
      </a:lvl2pPr>
      <a:lvl3pPr marL="1257228" indent="-342900" algn="l" defTabSz="457164" rtl="0" eaLnBrk="0" fontAlgn="base" hangingPunct="0">
        <a:lnSpc>
          <a:spcPct val="87000"/>
        </a:lnSpc>
        <a:spcBef>
          <a:spcPct val="0"/>
        </a:spcBef>
        <a:spcAft>
          <a:spcPts val="80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Lato" panose="020F0502020204030203" pitchFamily="34" charset="77"/>
          <a:ea typeface="+mn-ea"/>
          <a:cs typeface="+mn-cs"/>
        </a:defRPr>
      </a:lvl3pPr>
      <a:lvl4pPr marL="1714391" indent="-342900" algn="l" defTabSz="457164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 b="0" i="0" kern="1200">
          <a:solidFill>
            <a:srgbClr val="000000"/>
          </a:solidFill>
          <a:latin typeface="Lato" panose="020F0502020204030203" pitchFamily="34" charset="77"/>
          <a:ea typeface="+mn-ea"/>
          <a:cs typeface="+mn-cs"/>
        </a:defRPr>
      </a:lvl4pPr>
      <a:lvl5pPr marL="2057234" indent="-228581" algn="l" defTabSz="457164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 b="0" i="0" kern="1200">
          <a:solidFill>
            <a:srgbClr val="000000"/>
          </a:solidFill>
          <a:latin typeface="Lato" panose="020F0502020204030203" pitchFamily="34" charset="77"/>
          <a:ea typeface="+mn-ea"/>
          <a:cs typeface="+mn-cs"/>
        </a:defRPr>
      </a:lvl5pPr>
      <a:lvl6pPr marL="2514398" indent="-228581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2" indent="-228581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1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8" indent="-228581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2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7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barbara.ohnewas@digitalfindetstadt.a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barbara.ohnewas@digitalfindetstadt.at" TargetMode="Externa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C4EBA52-EAA8-FA94-B3F1-7BF0C6DCF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0" y="5223110"/>
            <a:ext cx="6335829" cy="1948357"/>
          </a:xfrm>
        </p:spPr>
        <p:txBody>
          <a:bodyPr>
            <a:normAutofit/>
          </a:bodyPr>
          <a:lstStyle/>
          <a:p>
            <a:r>
              <a:rPr lang="de-DE" sz="3600" dirty="0" err="1"/>
              <a:t>IdeenAUSTAUSCH</a:t>
            </a:r>
            <a:r>
              <a:rPr lang="de-DE" sz="3600" dirty="0"/>
              <a:t> zur FTI Förderschiene TIKS</a:t>
            </a:r>
            <a:endParaRPr lang="de-AT" sz="36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9C6091-5677-1D12-8188-C011C698DC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100" y="7170738"/>
            <a:ext cx="4331749" cy="642937"/>
          </a:xfrm>
        </p:spPr>
        <p:txBody>
          <a:bodyPr/>
          <a:lstStyle/>
          <a:p>
            <a:r>
              <a:rPr lang="de-DE" dirty="0"/>
              <a:t>16.06.2026</a:t>
            </a:r>
            <a:endParaRPr lang="de-A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BEFB2-C7FF-447F-9B15-99C96AAE8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9C1E6-EEBD-AD96-127D-8232AB82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049B9A"/>
                </a:solidFill>
              </a:rPr>
              <a:t>Zusammenarbeit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1C934A-C11D-10B1-BE5D-7BE616E1A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29" y="2001882"/>
            <a:ext cx="13370417" cy="5421312"/>
          </a:xfrm>
        </p:spPr>
        <p:txBody>
          <a:bodyPr/>
          <a:lstStyle/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de-AT" sz="2800" dirty="0"/>
              <a:t>Fortbildungsthemen aus Forschungsprojekten können wir marktgerecht entwickeln, in unsere Seminarstruktur aufnehmen sowie bei der Verwertung und </a:t>
            </a:r>
            <a:r>
              <a:rPr lang="de-AT" sz="2800" dirty="0" err="1"/>
              <a:t>Disseminierung</a:t>
            </a:r>
            <a:r>
              <a:rPr lang="de-AT" sz="2800" dirty="0"/>
              <a:t> unterstützen</a:t>
            </a:r>
          </a:p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de-AT" sz="2800" dirty="0"/>
          </a:p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de-AT" sz="2800" dirty="0"/>
              <a:t>Bedarf kommunizieren – über Fragebogen in der Bedarfserhebungsphase</a:t>
            </a:r>
          </a:p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de-AT" sz="2800" dirty="0"/>
              <a:t>Neue Fortbildungsformate in der Pilotierung zu 50 % der Kosten konsumieren</a:t>
            </a:r>
          </a:p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de-AT" sz="2800" dirty="0"/>
              <a:t>Bildungspartner für die geprüften und konsolidierten Formate werden</a:t>
            </a:r>
          </a:p>
          <a:p>
            <a:pPr algn="ctr"/>
            <a:r>
              <a:rPr lang="de-AT" sz="3200" dirty="0">
                <a:solidFill>
                  <a:srgbClr val="049B9A"/>
                </a:solidFill>
              </a:rPr>
              <a:t>Bei Interesse bitte Mail senden:</a:t>
            </a:r>
          </a:p>
          <a:p>
            <a:pPr algn="ctr"/>
            <a:r>
              <a:rPr lang="de-AT" sz="3200" dirty="0">
                <a:solidFill>
                  <a:srgbClr val="0F3C6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barbara.ohnewas@digitalfindetstadt.at</a:t>
            </a:r>
            <a:r>
              <a:rPr lang="de-AT" sz="3200" dirty="0">
                <a:solidFill>
                  <a:srgbClr val="0F3C66"/>
                </a:solidFill>
              </a:rPr>
              <a:t> </a:t>
            </a:r>
          </a:p>
          <a:p>
            <a:endParaRPr lang="de-AT" sz="2400" dirty="0">
              <a:solidFill>
                <a:srgbClr val="049B9A"/>
              </a:solidFill>
            </a:endParaRPr>
          </a:p>
          <a:p>
            <a:endParaRPr lang="de-AT" sz="2400" dirty="0">
              <a:solidFill>
                <a:srgbClr val="049B9A"/>
              </a:solidFill>
            </a:endParaRPr>
          </a:p>
          <a:p>
            <a:endParaRPr lang="de-AT" sz="2400" dirty="0">
              <a:solidFill>
                <a:srgbClr val="049B9A"/>
              </a:solidFill>
            </a:endParaRPr>
          </a:p>
          <a:p>
            <a:endParaRPr lang="de-AT" sz="2400" dirty="0">
              <a:solidFill>
                <a:srgbClr val="049B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6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DD965-7D9F-FAA9-47C1-26A0FC0C5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568CE1C2-8060-1C8E-AEBA-D8274EDEFE03}"/>
              </a:ext>
            </a:extLst>
          </p:cNvPr>
          <p:cNvCxnSpPr/>
          <p:nvPr/>
        </p:nvCxnSpPr>
        <p:spPr bwMode="auto">
          <a:xfrm>
            <a:off x="0" y="0"/>
            <a:ext cx="109728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09E4C411-02C5-3B43-F619-387F666FF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Digital Findet Stadt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47B17EB-BAB5-642B-8162-983F9E744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182">
              <a:lnSpc>
                <a:spcPct val="100000"/>
              </a:lnSpc>
              <a:spcAft>
                <a:spcPts val="2160"/>
              </a:spcAft>
              <a:buClrTx/>
              <a:buSzTx/>
              <a:buNone/>
              <a:defRPr/>
            </a:pPr>
            <a:r>
              <a:rPr lang="en-US" sz="2880" dirty="0">
                <a:solidFill>
                  <a:srgbClr val="049B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from idea to impact - t</a:t>
            </a:r>
            <a:r>
              <a:rPr kumimoji="0" lang="en-US" sz="2880" b="0" i="0" u="none" strike="noStrike" kern="1200" cap="none" spc="0" normalizeH="0" baseline="0" noProof="0" dirty="0" err="1">
                <a:ln>
                  <a:noFill/>
                </a:ln>
                <a:solidFill>
                  <a:srgbClr val="049B9A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ogether</a:t>
            </a:r>
            <a:r>
              <a:rPr kumimoji="0" lang="en-US" sz="2880" b="0" i="0" u="none" strike="noStrike" kern="1200" cap="none" spc="0" normalizeH="0" baseline="0" noProof="0" dirty="0">
                <a:ln>
                  <a:noFill/>
                </a:ln>
                <a:solidFill>
                  <a:srgbClr val="049B9A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we create digital solutions</a:t>
            </a:r>
          </a:p>
          <a:p>
            <a:pPr marL="0" indent="0" defTabSz="457182" eaLnBrk="0">
              <a:lnSpc>
                <a:spcPct val="100000"/>
              </a:lnSpc>
              <a:spcAft>
                <a:spcPts val="2160"/>
              </a:spcAft>
              <a:buClrTx/>
              <a:buSzTx/>
              <a:buNone/>
              <a:defRPr/>
            </a:pPr>
            <a:r>
              <a:rPr lang="de-D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Digital Findet Stadt ist eine Forschungs- und Entwicklungsplattform für digitale Lösungen in der Bau- und Immobilienwirtschaft.</a:t>
            </a:r>
          </a:p>
          <a:p>
            <a:pPr marL="0" marR="0" lvl="0" indent="0" algn="l" defTabSz="45718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16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 verbinden Unternehmen, Forschung und öffentliche Hand, um zentrale Probleme der Branche zu lösen – mit individuellen Anwendungen, neuen Standards und optimierten Prozessen.</a:t>
            </a:r>
          </a:p>
          <a:p>
            <a:pPr marL="0" marR="0" lvl="0" indent="0" algn="l" defTabSz="45718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16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 entstehen innovative Lösungen, die wirken – messbar, nachhaltig und skalierbar</a:t>
            </a:r>
            <a:r>
              <a:rPr lang="de-DE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66CAB5F9-2232-E9D1-3B53-6EEC127F2841}"/>
              </a:ext>
            </a:extLst>
          </p:cNvPr>
          <p:cNvGraphicFramePr/>
          <p:nvPr/>
        </p:nvGraphicFramePr>
        <p:xfrm>
          <a:off x="741362" y="5463241"/>
          <a:ext cx="13161962" cy="16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290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D9AF7-DAA4-7FBD-F87E-42BBF28E8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8AB3516-6863-C98D-DDD4-949E72F3AE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Innovationslabor </a:t>
            </a:r>
            <a:br>
              <a:rPr lang="de-AT" dirty="0"/>
            </a:br>
            <a:r>
              <a:rPr lang="de-AT" dirty="0"/>
              <a:t>Digital Findet Stadt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D6C167B-C168-0249-69F5-1C103744C181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4098588" y="7567613"/>
            <a:ext cx="531812" cy="327025"/>
          </a:xfrm>
        </p:spPr>
        <p:txBody>
          <a:bodyPr/>
          <a:lstStyle/>
          <a:p>
            <a:pPr>
              <a:defRPr/>
            </a:pPr>
            <a:fld id="{F0AA345F-33F9-4A4B-A0B0-A4253245A7D1}" type="slidenum">
              <a:rPr lang="en-US" altLang="de-DE" smtClean="0"/>
              <a:pPr>
                <a:defRPr/>
              </a:pPr>
              <a:t>3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1609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34FA7-BBBF-B121-704E-C785C6700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Person, drinnen, Decke, Wand enthält.">
            <a:extLst>
              <a:ext uri="{FF2B5EF4-FFF2-40B4-BE49-F238E27FC236}">
                <a16:creationId xmlns:a16="http://schemas.microsoft.com/office/drawing/2014/main" id="{A7777BDD-0915-C29B-AC5A-3AC4B8CE96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0374" y="1780227"/>
            <a:ext cx="7820025" cy="32431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A22DD2-B962-777F-F1D7-D2567974E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>
                <a:solidFill>
                  <a:srgbClr val="049B9A"/>
                </a:solidFill>
              </a:rPr>
              <a:t>unsere </a:t>
            </a:r>
            <a:r>
              <a:rPr lang="de-AT" err="1">
                <a:solidFill>
                  <a:srgbClr val="049B9A"/>
                </a:solidFill>
              </a:rPr>
              <a:t>community</a:t>
            </a:r>
            <a:endParaRPr lang="de-AT">
              <a:solidFill>
                <a:srgbClr val="049B9A"/>
              </a:solidFill>
            </a:endParaRPr>
          </a:p>
        </p:txBody>
      </p:sp>
      <p:pic>
        <p:nvPicPr>
          <p:cNvPr id="5" name="Inhaltsplatzhalter 4" descr="Ein Bild, das Text, Person, stehend, Decke enthält.&#10;&#10;Automatisch generierte Beschreibung">
            <a:extLst>
              <a:ext uri="{FF2B5EF4-FFF2-40B4-BE49-F238E27FC236}">
                <a16:creationId xmlns:a16="http://schemas.microsoft.com/office/drawing/2014/main" id="{1C75A101-646D-FC34-EA95-14A64B789F5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79588"/>
            <a:ext cx="6810375" cy="3243262"/>
          </a:xfrm>
        </p:spPr>
      </p:pic>
      <p:pic>
        <p:nvPicPr>
          <p:cNvPr id="9" name="Grafik 8" descr="Ein Bild, das Text, drinnen, Wand, Decke enthält.&#10;&#10;Automatisch generierte Beschreibung">
            <a:extLst>
              <a:ext uri="{FF2B5EF4-FFF2-40B4-BE49-F238E27FC236}">
                <a16:creationId xmlns:a16="http://schemas.microsoft.com/office/drawing/2014/main" id="{44BD0D2B-AEF3-BA0B-ACDD-840D069476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0375" y="4977319"/>
            <a:ext cx="7820025" cy="3261402"/>
          </a:xfrm>
          <a:prstGeom prst="rect">
            <a:avLst/>
          </a:prstGeom>
        </p:spPr>
      </p:pic>
      <p:pic>
        <p:nvPicPr>
          <p:cNvPr id="4" name="Grafik 3" descr="Ein Bild, das Text, Boden, drinnen, Esstisch enthält.&#10;&#10;Automatisch generierte Beschreibung">
            <a:extLst>
              <a:ext uri="{FF2B5EF4-FFF2-40B4-BE49-F238E27FC236}">
                <a16:creationId xmlns:a16="http://schemas.microsoft.com/office/drawing/2014/main" id="{1DDDE656-FE16-7648-4AE4-076A33189A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977319"/>
            <a:ext cx="6810374" cy="3261402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8CB259C2-CDCA-2281-2AAF-64BA272C7BFE}"/>
              </a:ext>
            </a:extLst>
          </p:cNvPr>
          <p:cNvSpPr/>
          <p:nvPr/>
        </p:nvSpPr>
        <p:spPr bwMode="auto">
          <a:xfrm>
            <a:off x="3577225" y="4177394"/>
            <a:ext cx="6492240" cy="1463040"/>
          </a:xfrm>
          <a:prstGeom prst="rect">
            <a:avLst/>
          </a:prstGeom>
          <a:solidFill>
            <a:schemeClr val="bg2">
              <a:lumMod val="20000"/>
              <a:lumOff val="80000"/>
              <a:alpha val="6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571D2E4-F2C6-2291-FAD6-2E8EBD0E8ED5}"/>
              </a:ext>
            </a:extLst>
          </p:cNvPr>
          <p:cNvGrpSpPr/>
          <p:nvPr/>
        </p:nvGrpSpPr>
        <p:grpSpPr>
          <a:xfrm>
            <a:off x="3928394" y="4482362"/>
            <a:ext cx="272374" cy="849550"/>
            <a:chOff x="3928394" y="4482362"/>
            <a:chExt cx="272374" cy="849550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21AC9E67-C9C1-B287-5535-87EC03A2A629}"/>
                </a:ext>
              </a:extLst>
            </p:cNvPr>
            <p:cNvSpPr/>
            <p:nvPr/>
          </p:nvSpPr>
          <p:spPr bwMode="auto">
            <a:xfrm>
              <a:off x="3941364" y="4482362"/>
              <a:ext cx="259404" cy="239950"/>
            </a:xfrm>
            <a:prstGeom prst="ellipse">
              <a:avLst/>
            </a:prstGeom>
            <a:solidFill>
              <a:srgbClr val="113E6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182" eaLnBrk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de-AT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8F5A9E16-6C8E-70B1-701C-63227E649CC4}"/>
                </a:ext>
              </a:extLst>
            </p:cNvPr>
            <p:cNvSpPr/>
            <p:nvPr/>
          </p:nvSpPr>
          <p:spPr bwMode="auto">
            <a:xfrm>
              <a:off x="3928394" y="4787162"/>
              <a:ext cx="259404" cy="239950"/>
            </a:xfrm>
            <a:prstGeom prst="ellipse">
              <a:avLst/>
            </a:prstGeom>
            <a:solidFill>
              <a:srgbClr val="059B9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182" eaLnBrk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de-AT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CA929C11-211F-9989-6218-F957D8FB16CF}"/>
                </a:ext>
              </a:extLst>
            </p:cNvPr>
            <p:cNvSpPr/>
            <p:nvPr/>
          </p:nvSpPr>
          <p:spPr bwMode="auto">
            <a:xfrm>
              <a:off x="3928394" y="5091962"/>
              <a:ext cx="259404" cy="239950"/>
            </a:xfrm>
            <a:prstGeom prst="ellipse">
              <a:avLst/>
            </a:prstGeom>
            <a:solidFill>
              <a:srgbClr val="53BA8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182" eaLnBrk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de-AT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50C04A3D-5E90-25A6-BB06-ED08E4D74374}"/>
              </a:ext>
            </a:extLst>
          </p:cNvPr>
          <p:cNvSpPr txBox="1"/>
          <p:nvPr/>
        </p:nvSpPr>
        <p:spPr>
          <a:xfrm>
            <a:off x="4409572" y="4433219"/>
            <a:ext cx="51354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4000" err="1">
                <a:solidFill>
                  <a:schemeClr val="tx1"/>
                </a:solidFill>
                <a:latin typeface="Lato" panose="020F0502020204030203" pitchFamily="34" charset="77"/>
              </a:rPr>
              <a:t>Together</a:t>
            </a:r>
            <a:r>
              <a:rPr lang="de-AT" sz="4000">
                <a:solidFill>
                  <a:schemeClr val="tx1"/>
                </a:solidFill>
                <a:latin typeface="Lato" panose="020F0502020204030203" pitchFamily="34" charset="77"/>
              </a:rPr>
              <a:t> </a:t>
            </a:r>
            <a:r>
              <a:rPr lang="de-AT" sz="4000" err="1">
                <a:solidFill>
                  <a:schemeClr val="tx1"/>
                </a:solidFill>
                <a:latin typeface="Lato" panose="020F0502020204030203" pitchFamily="34" charset="77"/>
              </a:rPr>
              <a:t>we</a:t>
            </a:r>
            <a:r>
              <a:rPr lang="de-AT" sz="4000">
                <a:solidFill>
                  <a:schemeClr val="tx1"/>
                </a:solidFill>
                <a:latin typeface="Lato" panose="020F0502020204030203" pitchFamily="34" charset="77"/>
              </a:rPr>
              <a:t> </a:t>
            </a:r>
            <a:r>
              <a:rPr lang="de-AT" sz="4000" err="1">
                <a:solidFill>
                  <a:schemeClr val="tx1"/>
                </a:solidFill>
                <a:latin typeface="Lato" panose="020F0502020204030203" pitchFamily="34" charset="77"/>
              </a:rPr>
              <a:t>innovate</a:t>
            </a:r>
            <a:endParaRPr lang="de-DE" sz="400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1984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BDB70-7959-63DE-E7FF-174FCB0C5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3FF39A5A-A601-CFBA-6275-B386FDAE2D26}"/>
              </a:ext>
            </a:extLst>
          </p:cNvPr>
          <p:cNvGraphicFramePr/>
          <p:nvPr/>
        </p:nvGraphicFramePr>
        <p:xfrm>
          <a:off x="1744249" y="281881"/>
          <a:ext cx="11141901" cy="637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479AB8B-5A58-2C54-9AAD-64A2D7734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535" y="-332296"/>
            <a:ext cx="5273115" cy="2784105"/>
          </a:xfrm>
        </p:spPr>
        <p:txBody>
          <a:bodyPr/>
          <a:lstStyle/>
          <a:p>
            <a:pPr algn="l"/>
            <a:r>
              <a:rPr lang="de-DE" dirty="0"/>
              <a:t>Kernkompetenzen</a:t>
            </a:r>
            <a:endParaRPr lang="de-AT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16359E8E-AE6B-D209-0154-8CD2C06FEE36}"/>
              </a:ext>
            </a:extLst>
          </p:cNvPr>
          <p:cNvSpPr/>
          <p:nvPr/>
        </p:nvSpPr>
        <p:spPr bwMode="auto">
          <a:xfrm>
            <a:off x="9534215" y="3004865"/>
            <a:ext cx="2856049" cy="1080000"/>
          </a:xfrm>
          <a:prstGeom prst="roundRect">
            <a:avLst/>
          </a:prstGeom>
          <a:solidFill>
            <a:srgbClr val="095A7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Kreislaufwirtschaft</a:t>
            </a: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41FFD7BA-7D31-460E-646E-89B92EF50833}"/>
              </a:ext>
            </a:extLst>
          </p:cNvPr>
          <p:cNvSpPr/>
          <p:nvPr/>
        </p:nvSpPr>
        <p:spPr bwMode="auto">
          <a:xfrm>
            <a:off x="1628400" y="3004865"/>
            <a:ext cx="2856049" cy="1080000"/>
          </a:xfrm>
          <a:prstGeom prst="roundRect">
            <a:avLst/>
          </a:prstGeom>
          <a:solidFill>
            <a:srgbClr val="095A7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BIM</a:t>
            </a: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436D6EF3-C0A4-11CD-A8EF-185A98750BD5}"/>
              </a:ext>
            </a:extLst>
          </p:cNvPr>
          <p:cNvSpPr/>
          <p:nvPr/>
        </p:nvSpPr>
        <p:spPr bwMode="auto">
          <a:xfrm>
            <a:off x="5602771" y="6956348"/>
            <a:ext cx="2856049" cy="1080000"/>
          </a:xfrm>
          <a:prstGeom prst="roundRect">
            <a:avLst/>
          </a:prstGeom>
          <a:solidFill>
            <a:srgbClr val="095A7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Künstliche Intelligenz</a:t>
            </a: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Grafik 11" descr="Ein Bild, das Kunst enthält.&#10;&#10;Beschreibung automatisch generiert.">
            <a:extLst>
              <a:ext uri="{FF2B5EF4-FFF2-40B4-BE49-F238E27FC236}">
                <a16:creationId xmlns:a16="http://schemas.microsoft.com/office/drawing/2014/main" id="{FDABBBC6-5E79-7729-77F2-9E1D29C42E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51780" y="2451809"/>
            <a:ext cx="1223955" cy="1202166"/>
          </a:xfrm>
          <a:prstGeom prst="ellipse">
            <a:avLst/>
          </a:prstGeom>
        </p:spPr>
      </p:pic>
      <p:pic>
        <p:nvPicPr>
          <p:cNvPr id="13" name="Grafik 12" descr="Ein Bild, das Screenshot, Text, Grafikdesign enthält.&#10;&#10;Beschreibung automatisch generiert.">
            <a:extLst>
              <a:ext uri="{FF2B5EF4-FFF2-40B4-BE49-F238E27FC236}">
                <a16:creationId xmlns:a16="http://schemas.microsoft.com/office/drawing/2014/main" id="{29220F8D-A73F-3BDF-830E-C40F6C8556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471" y="2451809"/>
            <a:ext cx="1223955" cy="1202166"/>
          </a:xfrm>
          <a:prstGeom prst="ellipse">
            <a:avLst/>
          </a:prstGeom>
        </p:spPr>
      </p:pic>
      <p:pic>
        <p:nvPicPr>
          <p:cNvPr id="14" name="Grafik 13" descr="Ein Bild, das Screenshot, Person, Hand enthält.&#10;&#10;Beschreibung automatisch generiert.">
            <a:extLst>
              <a:ext uri="{FF2B5EF4-FFF2-40B4-BE49-F238E27FC236}">
                <a16:creationId xmlns:a16="http://schemas.microsoft.com/office/drawing/2014/main" id="{07F794C8-EB22-17BC-2351-91509F9BA7A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1088" y="6355265"/>
            <a:ext cx="1223955" cy="12021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6989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87552-E8F6-4DD1-F73B-AD8EDBDAF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039D9-69FC-4544-04B8-37BA8B4A8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049B9A"/>
                </a:solidFill>
              </a:rPr>
              <a:t>Zusammenarbeit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C72EE3-C876-C60E-A261-4E3F4426D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29" y="2166256"/>
            <a:ext cx="13370417" cy="5256937"/>
          </a:xfrm>
        </p:spPr>
        <p:txBody>
          <a:bodyPr/>
          <a:lstStyle/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de-AT" sz="2800" dirty="0" err="1"/>
              <a:t>Stakeholderprozesse</a:t>
            </a:r>
            <a:r>
              <a:rPr lang="de-AT" sz="2800" dirty="0"/>
              <a:t>: Workshops &amp; Events (</a:t>
            </a:r>
            <a:r>
              <a:rPr lang="de-AT" sz="2800" dirty="0" err="1"/>
              <a:t>Drittleister</a:t>
            </a:r>
            <a:r>
              <a:rPr lang="de-AT" sz="2800" dirty="0"/>
              <a:t>)</a:t>
            </a:r>
          </a:p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de-AT" sz="2800" dirty="0"/>
              <a:t>Forschungs- und Entwicklungspartner für Digitalisierungsthemen (Partner)</a:t>
            </a:r>
          </a:p>
          <a:p>
            <a:pPr>
              <a:spcAft>
                <a:spcPts val="2400"/>
              </a:spcAft>
            </a:pPr>
            <a:endParaRPr lang="de-AT" sz="2400" dirty="0">
              <a:solidFill>
                <a:srgbClr val="049B9A"/>
              </a:solidFill>
            </a:endParaRPr>
          </a:p>
          <a:p>
            <a:pPr>
              <a:spcAft>
                <a:spcPts val="2400"/>
              </a:spcAft>
            </a:pPr>
            <a:endParaRPr lang="de-AT" sz="2400" dirty="0">
              <a:solidFill>
                <a:srgbClr val="049B9A"/>
              </a:solidFill>
            </a:endParaRPr>
          </a:p>
          <a:p>
            <a:pPr>
              <a:spcAft>
                <a:spcPts val="2400"/>
              </a:spcAft>
            </a:pPr>
            <a:endParaRPr lang="de-AT" sz="2400" dirty="0">
              <a:solidFill>
                <a:srgbClr val="049B9A"/>
              </a:solidFill>
            </a:endParaRPr>
          </a:p>
          <a:p>
            <a:pPr marL="0" indent="0" algn="ctr">
              <a:buNone/>
            </a:pPr>
            <a:r>
              <a:rPr lang="de-AT" sz="3200" dirty="0">
                <a:solidFill>
                  <a:srgbClr val="049B9A"/>
                </a:solidFill>
              </a:rPr>
              <a:t>Bei Interesse bitte Mail senden:</a:t>
            </a:r>
          </a:p>
          <a:p>
            <a:pPr marL="0" indent="0" algn="ctr">
              <a:buNone/>
            </a:pPr>
            <a:r>
              <a:rPr lang="de-AT" sz="3200" dirty="0">
                <a:solidFill>
                  <a:srgbClr val="0F3C6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steffen.robbi@digitalfindetstadt.at</a:t>
            </a:r>
            <a:r>
              <a:rPr lang="de-AT" sz="3200" dirty="0">
                <a:solidFill>
                  <a:srgbClr val="0F3C66"/>
                </a:solidFill>
              </a:rPr>
              <a:t> </a:t>
            </a:r>
          </a:p>
          <a:p>
            <a:endParaRPr lang="de-AT" sz="2400" dirty="0">
              <a:solidFill>
                <a:srgbClr val="049B9A"/>
              </a:solidFill>
            </a:endParaRPr>
          </a:p>
          <a:p>
            <a:endParaRPr lang="de-AT" sz="2400" dirty="0">
              <a:solidFill>
                <a:srgbClr val="049B9A"/>
              </a:solidFill>
            </a:endParaRPr>
          </a:p>
          <a:p>
            <a:endParaRPr lang="de-AT" sz="2400" dirty="0">
              <a:solidFill>
                <a:srgbClr val="049B9A"/>
              </a:solidFill>
            </a:endParaRPr>
          </a:p>
          <a:p>
            <a:endParaRPr lang="de-AT" sz="2400" dirty="0">
              <a:solidFill>
                <a:srgbClr val="049B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5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70782-BC87-6360-C324-3388DEC05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9E6F410-1AC0-D989-CE76-A13DC66401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Innovationslabor </a:t>
            </a:r>
            <a:br>
              <a:rPr lang="de-AT" dirty="0"/>
            </a:br>
            <a:r>
              <a:rPr lang="de-AT" dirty="0"/>
              <a:t>Weiterbildungs-LAB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DC72D1F-954B-3AE7-6863-1AE3424BEDDE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4098588" y="7567613"/>
            <a:ext cx="531812" cy="327025"/>
          </a:xfrm>
        </p:spPr>
        <p:txBody>
          <a:bodyPr/>
          <a:lstStyle/>
          <a:p>
            <a:pPr>
              <a:defRPr/>
            </a:pPr>
            <a:fld id="{F0AA345F-33F9-4A4B-A0B0-A4253245A7D1}" type="slidenum">
              <a:rPr lang="en-US" altLang="de-DE" smtClean="0"/>
              <a:pPr>
                <a:defRPr/>
              </a:pPr>
              <a:t>7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55455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04285-9C73-7746-ACE3-2F363963B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68E662-9EF5-A35F-C649-22C130A9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WeiterbildungsLAB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204D15-9D9C-EAAD-9E97-BB9A142A4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04" y="2415539"/>
            <a:ext cx="13370417" cy="542131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de-AT" sz="2000" dirty="0">
                <a:solidFill>
                  <a:srgbClr val="049B9A"/>
                </a:solidFill>
              </a:rPr>
              <a:t>Konsortium: </a:t>
            </a:r>
            <a:r>
              <a:rPr lang="de-AT" sz="2000" dirty="0">
                <a:solidFill>
                  <a:schemeClr val="tx1"/>
                </a:solidFill>
              </a:rPr>
              <a:t>DFS, Austrian Standards, FCP, IG Lebenszyklus Bau, VZI, VÖPE</a:t>
            </a:r>
          </a:p>
          <a:p>
            <a:pPr>
              <a:spcAft>
                <a:spcPts val="2400"/>
              </a:spcAft>
            </a:pPr>
            <a:r>
              <a:rPr lang="de-AT" sz="2000" dirty="0">
                <a:solidFill>
                  <a:srgbClr val="049B9A"/>
                </a:solidFill>
              </a:rPr>
              <a:t>Laufzeit: </a:t>
            </a:r>
            <a:r>
              <a:rPr lang="de-AT" sz="2000" dirty="0">
                <a:solidFill>
                  <a:schemeClr val="tx1"/>
                </a:solidFill>
              </a:rPr>
              <a:t>4. Mai 2026 bis 3. Mai 2031</a:t>
            </a:r>
          </a:p>
          <a:p>
            <a:pPr>
              <a:spcAft>
                <a:spcPts val="600"/>
              </a:spcAft>
            </a:pPr>
            <a:r>
              <a:rPr lang="de-AT" sz="2000" dirty="0">
                <a:solidFill>
                  <a:srgbClr val="049B9A"/>
                </a:solidFill>
              </a:rPr>
              <a:t>Primäres Ziel: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2000" dirty="0"/>
              <a:t>Modernisierung der Weiterbildungslandschaft durch Integration zukunftsweisender Technologien in den Baualltag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2000" dirty="0"/>
              <a:t>„Labor-Komponente“, um komplexe Themen in praxisnahe Bildungsmodule zu übersetzen (z. B. Weltraumdaten-Analytik, generative KI-Prozesse und kreislauffähige Materialflüsse)</a:t>
            </a:r>
          </a:p>
          <a:p>
            <a:pPr>
              <a:spcAft>
                <a:spcPts val="0"/>
              </a:spcAft>
            </a:pPr>
            <a:endParaRPr lang="de-AT" sz="2000" dirty="0"/>
          </a:p>
          <a:p>
            <a:pPr>
              <a:spcAft>
                <a:spcPts val="0"/>
              </a:spcAft>
            </a:pPr>
            <a:r>
              <a:rPr lang="de-AT" sz="2000" dirty="0">
                <a:solidFill>
                  <a:srgbClr val="049B9A"/>
                </a:solidFill>
              </a:rPr>
              <a:t>Bündelung von Expertise: </a:t>
            </a:r>
            <a:r>
              <a:rPr lang="de-AT" sz="2000" dirty="0">
                <a:solidFill>
                  <a:schemeClr val="tx1"/>
                </a:solidFill>
              </a:rPr>
              <a:t>Basis ist die </a:t>
            </a:r>
            <a:r>
              <a:rPr lang="de-AT" sz="2000" dirty="0"/>
              <a:t>Zusammenarbeit der wichtigsten Branchenverbände Österreichs, um Kompetenzlücken entlang des Lebenszyklus systematisch zu schließen.</a:t>
            </a:r>
          </a:p>
          <a:p>
            <a:pPr>
              <a:spcAft>
                <a:spcPts val="600"/>
              </a:spcAft>
            </a:pPr>
            <a:endParaRPr lang="de-AT" sz="2000" dirty="0"/>
          </a:p>
          <a:p>
            <a:pPr>
              <a:spcAft>
                <a:spcPts val="600"/>
              </a:spcAft>
            </a:pPr>
            <a:r>
              <a:rPr lang="de-AT" sz="2000" dirty="0">
                <a:solidFill>
                  <a:srgbClr val="049B9A"/>
                </a:solidFill>
              </a:rPr>
              <a:t>Zielsetzung Kursaufbau:</a:t>
            </a:r>
          </a:p>
          <a:p>
            <a:pPr marL="0" indent="0">
              <a:spcAft>
                <a:spcPts val="600"/>
              </a:spcAft>
            </a:pPr>
            <a:r>
              <a:rPr lang="de-AT" sz="2000" dirty="0"/>
              <a:t>„schnell, praxisnah, zielgerichtet und hochspezifisch“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2000" dirty="0"/>
              <a:t>akuten Bedarf decken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2000" dirty="0"/>
              <a:t>Lösungskompetenz für aktuelle Probleme vermitteln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2000" dirty="0"/>
              <a:t>langfristig Wirtschaftlichkeit und Wettbewerbsfähigkeit sichern</a:t>
            </a:r>
            <a:endParaRPr lang="de-AT" sz="3200" dirty="0">
              <a:solidFill>
                <a:srgbClr val="049B9A"/>
              </a:solidFill>
            </a:endParaRPr>
          </a:p>
          <a:p>
            <a:pPr>
              <a:spcAft>
                <a:spcPts val="2400"/>
              </a:spcAft>
            </a:pPr>
            <a:endParaRPr lang="de-AT" sz="2400" dirty="0">
              <a:solidFill>
                <a:srgbClr val="049B9A"/>
              </a:solidFill>
            </a:endParaRPr>
          </a:p>
          <a:p>
            <a:endParaRPr lang="de-AT" sz="2400" dirty="0">
              <a:solidFill>
                <a:srgbClr val="049B9A"/>
              </a:solidFill>
            </a:endParaRPr>
          </a:p>
          <a:p>
            <a:endParaRPr lang="de-AT" sz="2400" dirty="0">
              <a:solidFill>
                <a:srgbClr val="049B9A"/>
              </a:solidFill>
            </a:endParaRPr>
          </a:p>
          <a:p>
            <a:endParaRPr lang="de-AT" sz="2400" dirty="0">
              <a:solidFill>
                <a:srgbClr val="049B9A"/>
              </a:solidFill>
            </a:endParaRPr>
          </a:p>
          <a:p>
            <a:endParaRPr lang="de-AT" sz="2400" dirty="0">
              <a:solidFill>
                <a:srgbClr val="049B9A"/>
              </a:solidFill>
            </a:endParaRPr>
          </a:p>
          <a:p>
            <a:endParaRPr lang="de-AT" sz="2400" dirty="0">
              <a:solidFill>
                <a:srgbClr val="049B9A"/>
              </a:solidFill>
            </a:endParaRPr>
          </a:p>
          <a:p>
            <a:endParaRPr lang="de-AT" sz="2400" dirty="0">
              <a:solidFill>
                <a:srgbClr val="049B9A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D89B9B2-A624-06A1-09EA-83DA8E924FC7}"/>
              </a:ext>
            </a:extLst>
          </p:cNvPr>
          <p:cNvSpPr txBox="1"/>
          <p:nvPr/>
        </p:nvSpPr>
        <p:spPr>
          <a:xfrm>
            <a:off x="1016875" y="1593391"/>
            <a:ext cx="12975021" cy="822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700" i="1">
                <a:solidFill>
                  <a:schemeClr val="tx1"/>
                </a:solidFill>
              </a:rPr>
              <a:t>Die Digitalakademie der Digital Findet Stadt GmbH etabliert ein spezialisiertes „Weiterbildungs-LAB“, um die Bau- und Immobilienwirtschaft in der doppelten Transformation (Digital &amp; Green) federführend zu begleiten. </a:t>
            </a:r>
          </a:p>
          <a:p>
            <a:endParaRPr lang="de-AT" sz="1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2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26CAE-6BBC-8294-EE0D-BF086EDC1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9610F3C-0776-FA16-9F94-ED281BB5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875" r="2166" b="21759"/>
          <a:stretch>
            <a:fillRect/>
          </a:stretch>
        </p:blipFill>
        <p:spPr>
          <a:xfrm>
            <a:off x="0" y="2323392"/>
            <a:ext cx="14630400" cy="5205768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FD2ED201-44BD-4133-73E6-37109995F92E}"/>
              </a:ext>
            </a:extLst>
          </p:cNvPr>
          <p:cNvSpPr/>
          <p:nvPr/>
        </p:nvSpPr>
        <p:spPr bwMode="auto">
          <a:xfrm>
            <a:off x="-1" y="2092325"/>
            <a:ext cx="14630401" cy="1363662"/>
          </a:xfrm>
          <a:prstGeom prst="rect">
            <a:avLst/>
          </a:prstGeom>
          <a:solidFill>
            <a:srgbClr val="113E6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182"/>
            <a:endParaRPr lang="de-AT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1F3B6E-E055-A53B-4B05-D621AD31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WeinerbildungsLAB</a:t>
            </a:r>
            <a:r>
              <a:rPr lang="de-AT" dirty="0"/>
              <a:t> - Innovationsfelder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60BB14-DA01-A5F5-5C05-2D16C4E25E2E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3357186" y="7281154"/>
            <a:ext cx="531059" cy="327030"/>
          </a:xfrm>
        </p:spPr>
        <p:txBody>
          <a:bodyPr/>
          <a:lstStyle/>
          <a:p>
            <a:pPr defTabSz="457182">
              <a:defRPr/>
            </a:pPr>
            <a:fld id="{9B0E9C50-059A-469C-BB49-7798EA2FE39A}" type="slidenum">
              <a:rPr lang="en-US" altLang="de-DE"/>
              <a:pPr defTabSz="457182">
                <a:defRPr/>
              </a:pPr>
              <a:t>9</a:t>
            </a:fld>
            <a:endParaRPr lang="en-US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63B8FA5-7AC2-C4AB-860F-1F3A3AEFF4EC}"/>
              </a:ext>
            </a:extLst>
          </p:cNvPr>
          <p:cNvSpPr/>
          <p:nvPr/>
        </p:nvSpPr>
        <p:spPr bwMode="auto">
          <a:xfrm>
            <a:off x="0" y="2092325"/>
            <a:ext cx="2493617" cy="1363662"/>
          </a:xfrm>
          <a:prstGeom prst="rect">
            <a:avLst/>
          </a:prstGeom>
          <a:solidFill>
            <a:srgbClr val="113E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182"/>
            <a:r>
              <a:rPr lang="de-AT" sz="20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KI, Digitalisierung &amp; Automatisierung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85903DB-AD95-9012-536B-CD6D1DAA05B4}"/>
              </a:ext>
            </a:extLst>
          </p:cNvPr>
          <p:cNvSpPr/>
          <p:nvPr/>
        </p:nvSpPr>
        <p:spPr bwMode="auto">
          <a:xfrm>
            <a:off x="2493620" y="2092325"/>
            <a:ext cx="2201411" cy="1363662"/>
          </a:xfrm>
          <a:prstGeom prst="rect">
            <a:avLst/>
          </a:prstGeom>
          <a:solidFill>
            <a:srgbClr val="113E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182"/>
            <a:r>
              <a:rPr lang="de-AT" sz="20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Smarte Gebäude-technologien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FD49F25-048C-8F10-9E29-E7387CB18942}"/>
              </a:ext>
            </a:extLst>
          </p:cNvPr>
          <p:cNvSpPr/>
          <p:nvPr/>
        </p:nvSpPr>
        <p:spPr bwMode="auto">
          <a:xfrm>
            <a:off x="4695030" y="2092325"/>
            <a:ext cx="2201410" cy="1363662"/>
          </a:xfrm>
          <a:prstGeom prst="rect">
            <a:avLst/>
          </a:prstGeom>
          <a:solidFill>
            <a:srgbClr val="113E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182"/>
            <a:r>
              <a:rPr lang="de-AT" sz="20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Space Data and Geo-Analytics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B36B989-C3A0-646F-BFED-9FC12F53737D}"/>
              </a:ext>
            </a:extLst>
          </p:cNvPr>
          <p:cNvSpPr/>
          <p:nvPr/>
        </p:nvSpPr>
        <p:spPr bwMode="auto">
          <a:xfrm>
            <a:off x="6859133" y="2092325"/>
            <a:ext cx="2201410" cy="1363662"/>
          </a:xfrm>
          <a:prstGeom prst="rect">
            <a:avLst/>
          </a:prstGeom>
          <a:solidFill>
            <a:srgbClr val="113E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182"/>
            <a:r>
              <a:rPr lang="de-AT" sz="20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Robotik und Vorfertigung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81A83D2-56ED-802B-9D36-F1739A48FB0B}"/>
              </a:ext>
            </a:extLst>
          </p:cNvPr>
          <p:cNvSpPr/>
          <p:nvPr/>
        </p:nvSpPr>
        <p:spPr bwMode="auto">
          <a:xfrm>
            <a:off x="9180059" y="2092325"/>
            <a:ext cx="2411412" cy="1363662"/>
          </a:xfrm>
          <a:prstGeom prst="rect">
            <a:avLst/>
          </a:prstGeom>
          <a:solidFill>
            <a:srgbClr val="113E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182"/>
            <a:r>
              <a:rPr lang="de-AT" sz="20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Zirkularität und Nachhaltigkeit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5E03742-52CA-FE45-2A38-BF64A6076398}"/>
              </a:ext>
            </a:extLst>
          </p:cNvPr>
          <p:cNvSpPr/>
          <p:nvPr/>
        </p:nvSpPr>
        <p:spPr bwMode="auto">
          <a:xfrm>
            <a:off x="11801476" y="2092325"/>
            <a:ext cx="2411412" cy="1363662"/>
          </a:xfrm>
          <a:prstGeom prst="rect">
            <a:avLst/>
          </a:prstGeom>
          <a:solidFill>
            <a:srgbClr val="113E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182"/>
            <a:r>
              <a:rPr lang="de-AT" sz="20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Kooperative Projektabwicklung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494101BA-AAAA-2FBE-CD2A-C2935C66E224}"/>
              </a:ext>
            </a:extLst>
          </p:cNvPr>
          <p:cNvCxnSpPr>
            <a:cxnSpLocks/>
          </p:cNvCxnSpPr>
          <p:nvPr/>
        </p:nvCxnSpPr>
        <p:spPr bwMode="auto">
          <a:xfrm>
            <a:off x="2457450" y="2273741"/>
            <a:ext cx="0" cy="1000834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3D657945-76B2-F4FB-DDE1-7A5382DB8347}"/>
              </a:ext>
            </a:extLst>
          </p:cNvPr>
          <p:cNvCxnSpPr>
            <a:cxnSpLocks/>
          </p:cNvCxnSpPr>
          <p:nvPr/>
        </p:nvCxnSpPr>
        <p:spPr bwMode="auto">
          <a:xfrm>
            <a:off x="4657726" y="2273741"/>
            <a:ext cx="0" cy="1000834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1F839376-1918-D696-4519-611988A80FAF}"/>
              </a:ext>
            </a:extLst>
          </p:cNvPr>
          <p:cNvCxnSpPr>
            <a:cxnSpLocks/>
          </p:cNvCxnSpPr>
          <p:nvPr/>
        </p:nvCxnSpPr>
        <p:spPr bwMode="auto">
          <a:xfrm>
            <a:off x="6838950" y="2273741"/>
            <a:ext cx="0" cy="1000834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3D802A90-5AAB-7A55-387B-10ACB64FBFE0}"/>
              </a:ext>
            </a:extLst>
          </p:cNvPr>
          <p:cNvCxnSpPr>
            <a:cxnSpLocks/>
          </p:cNvCxnSpPr>
          <p:nvPr/>
        </p:nvCxnSpPr>
        <p:spPr bwMode="auto">
          <a:xfrm>
            <a:off x="9086850" y="2273741"/>
            <a:ext cx="0" cy="1000834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852A2A89-E9E1-497E-0112-0C54F99940C2}"/>
              </a:ext>
            </a:extLst>
          </p:cNvPr>
          <p:cNvCxnSpPr>
            <a:cxnSpLocks/>
          </p:cNvCxnSpPr>
          <p:nvPr/>
        </p:nvCxnSpPr>
        <p:spPr bwMode="auto">
          <a:xfrm>
            <a:off x="11763376" y="2273741"/>
            <a:ext cx="0" cy="1000834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9751392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imes New Roman"/>
        <a:ea typeface=""/>
        <a:cs typeface="Times New Roman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imes New Roman"/>
        <a:ea typeface=""/>
        <a:cs typeface="Times New Roman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imes New Roman"/>
        <a:ea typeface=""/>
        <a:cs typeface="Times New Roman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f3c4cc-7f70-43d6-b0f4-3505880dc771" xsi:nil="true"/>
    <lcf76f155ced4ddcb4097134ff3c332f xmlns="27c71fc3-28c1-4b94-bfc8-2f1f3dfc71b7">
      <Terms xmlns="http://schemas.microsoft.com/office/infopath/2007/PartnerControls"/>
    </lcf76f155ced4ddcb4097134ff3c332f>
    <SharedWithUsers xmlns="d9f3c4cc-7f70-43d6-b0f4-3505880dc771">
      <UserInfo>
        <DisplayName>Michaela Gebetsroither</DisplayName>
        <AccountId>97</AccountId>
        <AccountType/>
      </UserInfo>
      <UserInfo>
        <DisplayName>Philipp Schuster</DisplayName>
        <AccountId>45</AccountId>
        <AccountType/>
      </UserInfo>
      <UserInfo>
        <DisplayName>Steffen Robbi</DisplayName>
        <AccountId>11</AccountId>
        <AccountType/>
      </UserInfo>
      <UserInfo>
        <DisplayName>Wolfgang Fischer</DisplayName>
        <AccountId>154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8009E1875BE9488AB2F614C50AAFFF" ma:contentTypeVersion="17" ma:contentTypeDescription="Ein neues Dokument erstellen." ma:contentTypeScope="" ma:versionID="bc516e57fb6fa28bde96e0ec27277ec6">
  <xsd:schema xmlns:xsd="http://www.w3.org/2001/XMLSchema" xmlns:xs="http://www.w3.org/2001/XMLSchema" xmlns:p="http://schemas.microsoft.com/office/2006/metadata/properties" xmlns:ns2="27c71fc3-28c1-4b94-bfc8-2f1f3dfc71b7" xmlns:ns3="d9f3c4cc-7f70-43d6-b0f4-3505880dc771" targetNamespace="http://schemas.microsoft.com/office/2006/metadata/properties" ma:root="true" ma:fieldsID="b45788ca1bd64dbb243c9eb492addc12" ns2:_="" ns3:_="">
    <xsd:import namespace="27c71fc3-28c1-4b94-bfc8-2f1f3dfc71b7"/>
    <xsd:import namespace="d9f3c4cc-7f70-43d6-b0f4-3505880dc7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71fc3-28c1-4b94-bfc8-2f1f3dfc71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1d1454ed-e1d1-4bd5-9a1f-21ab4bf021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3c4cc-7f70-43d6-b0f4-3505880dc77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80152e4-ebe3-465d-967d-da33a6453233}" ma:internalName="TaxCatchAll" ma:showField="CatchAllData" ma:web="d9f3c4cc-7f70-43d6-b0f4-3505880dc7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87146A-0EAE-4F11-B6D0-1B93E11EBB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E1AAA1-1434-4693-A3B0-33EAC71DE0EC}">
  <ds:schemaRefs>
    <ds:schemaRef ds:uri="568e316e-4f5e-4f48-8278-347e92a78181"/>
    <ds:schemaRef ds:uri="http://schemas.openxmlformats.org/package/2006/metadata/core-properties"/>
    <ds:schemaRef ds:uri="5d555207-67f2-467a-9d09-f544b47a3fb2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C003852-4ECF-49FD-B0EB-773D91696B6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Benutzerdefiniert</PresentationFormat>
  <Paragraphs>77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Arial</vt:lpstr>
      <vt:lpstr>Arial Unicode MS</vt:lpstr>
      <vt:lpstr>Lato</vt:lpstr>
      <vt:lpstr>Lato Regular</vt:lpstr>
      <vt:lpstr>Times New Roman</vt:lpstr>
      <vt:lpstr>2_Office</vt:lpstr>
      <vt:lpstr>1_Benutzerdefiniertes Design</vt:lpstr>
      <vt:lpstr>8_Office</vt:lpstr>
      <vt:lpstr>5_Office</vt:lpstr>
      <vt:lpstr>IdeenAUSTAUSCH zur FTI Förderschiene TIKS</vt:lpstr>
      <vt:lpstr>Digital Findet Stadt</vt:lpstr>
      <vt:lpstr>Innovationslabor  Digital Findet Stadt</vt:lpstr>
      <vt:lpstr>unsere community</vt:lpstr>
      <vt:lpstr>Kernkompetenzen</vt:lpstr>
      <vt:lpstr>Zusammenarbeit</vt:lpstr>
      <vt:lpstr>Innovationslabor  Weiterbildungs-LAB</vt:lpstr>
      <vt:lpstr>WeiterbildungsLAB</vt:lpstr>
      <vt:lpstr>WeinerbildungsLAB - Innovationsfelder</vt:lpstr>
      <vt:lpstr>Zusammenarbeit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Text</dc:title>
  <dc:creator>Robbi Steffen</dc:creator>
  <cp:lastModifiedBy>Barbara Ohnewas</cp:lastModifiedBy>
  <cp:revision>4</cp:revision>
  <cp:lastPrinted>2020-06-08T15:27:49Z</cp:lastPrinted>
  <dcterms:created xsi:type="dcterms:W3CDTF">1601-01-01T00:00:00Z</dcterms:created>
  <dcterms:modified xsi:type="dcterms:W3CDTF">2026-06-16T06:24:12Z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0x0101004D8009E1875BE9488AB2F614C50AAFFF</vt:lpwstr>
  </property>
  <property fmtid="{D5CDD505-2E9C-101B-9397-08002B2CF9AE}" pid="3" name="MediaServiceImageTags">
    <vt:lpwstr/>
  </property>
</Properties>
</file>